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7" r:id="rId3"/>
    <p:sldId id="285" r:id="rId5"/>
    <p:sldId id="284" r:id="rId6"/>
    <p:sldId id="373" r:id="rId7"/>
    <p:sldId id="291" r:id="rId8"/>
    <p:sldId id="307" r:id="rId9"/>
    <p:sldId id="308" r:id="rId10"/>
    <p:sldId id="289" r:id="rId11"/>
    <p:sldId id="296" r:id="rId12"/>
    <p:sldId id="306" r:id="rId13"/>
    <p:sldId id="290" r:id="rId14"/>
    <p:sldId id="299" r:id="rId15"/>
    <p:sldId id="300" r:id="rId16"/>
    <p:sldId id="301" r:id="rId17"/>
    <p:sldId id="297" r:id="rId18"/>
    <p:sldId id="305" r:id="rId19"/>
    <p:sldId id="317" r:id="rId20"/>
    <p:sldId id="311" r:id="rId21"/>
    <p:sldId id="309" r:id="rId22"/>
    <p:sldId id="313" r:id="rId23"/>
    <p:sldId id="314" r:id="rId24"/>
    <p:sldId id="316" r:id="rId25"/>
    <p:sldId id="315" r:id="rId26"/>
  </p:sldIdLst>
  <p:sldSz cx="12192000" cy="6858000"/>
  <p:notesSz cx="6858000" cy="9144000"/>
  <p:embeddedFontLst>
    <p:embeddedFont>
      <p:font typeface="等线" panose="02010600030101010101" pitchFamily="2" charset="-122"/>
      <p:regular r:id="rId30"/>
    </p:embeddedFont>
    <p:embeddedFont>
      <p:font typeface="黑体" panose="02010609060101010101" charset="-122"/>
      <p:regular r:id="rId31"/>
    </p:embeddedFont>
    <p:embeddedFont>
      <p:font typeface="微软雅黑" panose="020B0503020204020204" pitchFamily="34" charset="-122"/>
      <p:regular r:id="rId32"/>
    </p:embeddedFont>
    <p:embeddedFont>
      <p:font typeface="个性印章" panose="02010609000101010101" pitchFamily="49" charset="-122"/>
      <p:regular r:id="rId33"/>
    </p:embeddedFont>
    <p:embeddedFont>
      <p:font typeface="仿宋" panose="02010609060101010101" charset="-122"/>
      <p:regular r:id="rId34"/>
    </p:embeddedFont>
    <p:embeddedFont>
      <p:font typeface="华文隶书" panose="02010800040101010101" pitchFamily="2" charset="-122"/>
      <p:regular r:id="rId35"/>
    </p:embeddedFont>
    <p:embeddedFont>
      <p:font typeface="华文琥珀" panose="02010800040101010101" pitchFamily="2" charset="-122"/>
      <p:regular r:id="rId36"/>
    </p:embeddedFont>
  </p:embeddedFontLst>
  <p:custDataLst>
    <p:tags r:id="rId3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等线" panose="02010600030101010101" pitchFamily="2" charset="-122"/>
        <a:ea typeface="等线"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E23C26"/>
    <a:srgbClr val="FF0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howGuides="1">
      <p:cViewPr varScale="1">
        <p:scale>
          <a:sx n="64" d="100"/>
          <a:sy n="64" d="100"/>
        </p:scale>
        <p:origin x="-724" y="-68"/>
      </p:cViewPr>
      <p:guideLst>
        <p:guide orient="horz" pos="2144"/>
        <p:guide pos="2822"/>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52.xml"/><Relationship Id="rId36" Type="http://schemas.openxmlformats.org/officeDocument/2006/relationships/font" Target="fonts/font7.fntdata"/><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847541A-852B-4D04-BD9D-3CAAC656EC63}" type="doc">
      <dgm:prSet loTypeId="urn:microsoft.com/office/officeart/2008/layout/VerticalCurvedList" loCatId="list" qsTypeId="urn:microsoft.com/office/officeart/2005/8/quickstyle/simple5" qsCatId="simple" csTypeId="urn:microsoft.com/office/officeart/2005/8/colors/accent1_2" csCatId="accent1" phldr="1"/>
      <dgm:spPr/>
      <dgm:t>
        <a:bodyPr/>
        <a:lstStyle/>
        <a:p>
          <a:endParaRPr lang="zh-CN" altLang="en-US"/>
        </a:p>
      </dgm:t>
    </dgm:pt>
    <dgm:pt modelId="{11413787-6BDD-471A-87C8-E51BE23D4967}">
      <dgm:prSet phldrT="[文本]" custT="1"/>
      <dgm:spPr>
        <a:solidFill>
          <a:srgbClr val="C00000"/>
        </a:solidFill>
      </dgm:spPr>
      <dgm:t>
        <a:bodyPr/>
        <a:lstStyle/>
        <a:p>
          <a:endParaRPr lang="en-US" altLang="zh-CN" sz="1800" dirty="0" smtClean="0"/>
        </a:p>
        <a:p>
          <a:endParaRPr lang="en-US" altLang="zh-CN" sz="1800" dirty="0" smtClean="0"/>
        </a:p>
        <a:p>
          <a:r>
            <a:rPr lang="zh-CN" altLang="en-US" sz="1800" b="1" dirty="0" smtClean="0"/>
            <a:t>机关法人、农村集体经济组织法人、城镇农村的合作经济组织法人、基层群众性自治组织法人，居民委员会、为特别法人</a:t>
          </a:r>
        </a:p>
        <a:p>
          <a:endParaRPr lang="zh-CN" altLang="en-US" sz="900" dirty="0" smtClean="0"/>
        </a:p>
        <a:p>
          <a:endParaRPr lang="zh-CN" altLang="en-US" sz="900" dirty="0" smtClean="0"/>
        </a:p>
        <a:p>
          <a:endParaRPr lang="zh-CN" altLang="en-US" sz="900" dirty="0"/>
        </a:p>
      </dgm:t>
    </dgm:pt>
    <dgm:pt modelId="{1BB523F2-34B1-4CD1-8EFA-2795F78BC09C}" cxnId="{713C75B3-F79C-4D2C-BE39-24863E43A4F2}" type="parTrans">
      <dgm:prSet/>
      <dgm:spPr/>
      <dgm:t>
        <a:bodyPr/>
        <a:lstStyle/>
        <a:p>
          <a:endParaRPr lang="zh-CN" altLang="en-US"/>
        </a:p>
      </dgm:t>
    </dgm:pt>
    <dgm:pt modelId="{F4ACFC90-DCF8-4BF9-8A52-8FB82B1E0D0A}" cxnId="{713C75B3-F79C-4D2C-BE39-24863E43A4F2}" type="sibTrans">
      <dgm:prSet/>
      <dgm:spPr/>
      <dgm:t>
        <a:bodyPr/>
        <a:lstStyle/>
        <a:p>
          <a:endParaRPr lang="zh-CN" altLang="en-US"/>
        </a:p>
      </dgm:t>
    </dgm:pt>
    <dgm:pt modelId="{97A83216-E84D-4509-9158-E6A3B0FEABF3}">
      <dgm:prSet phldrT="[文本]"/>
      <dgm:spPr>
        <a:solidFill>
          <a:srgbClr val="C00000"/>
        </a:solidFill>
      </dgm:spPr>
      <dgm:t>
        <a:bodyPr/>
        <a:lstStyle/>
        <a:p>
          <a:r>
            <a:rPr lang="zh-CN" altLang="en-US" b="1" dirty="0" smtClean="0">
              <a:latin typeface="黑体" panose="02010609060101010101" charset="-122"/>
              <a:ea typeface="黑体" panose="02010609060101010101" charset="-122"/>
            </a:rPr>
            <a:t>因自愿实施实施紧急救助行为造成受助人损害的，救助人不承担民事责任。因保护他人民事权益使自己受到损害的，由侵权人承担民事责任，受益人可以给予适当补偿。</a:t>
          </a:r>
          <a:endParaRPr lang="zh-CN" altLang="en-US" b="1" dirty="0">
            <a:latin typeface="黑体" panose="02010609060101010101" charset="-122"/>
            <a:ea typeface="黑体" panose="02010609060101010101" charset="-122"/>
          </a:endParaRPr>
        </a:p>
      </dgm:t>
    </dgm:pt>
    <dgm:pt modelId="{EECBF51A-BB41-4138-9294-3301AD8F1ED1}" cxnId="{B1ACD8AE-0C8F-455F-9210-10D8BB713A3A}" type="parTrans">
      <dgm:prSet/>
      <dgm:spPr/>
      <dgm:t>
        <a:bodyPr/>
        <a:lstStyle/>
        <a:p>
          <a:endParaRPr lang="zh-CN" altLang="en-US"/>
        </a:p>
      </dgm:t>
    </dgm:pt>
    <dgm:pt modelId="{A016414C-09DD-4B37-9330-01312046A2FF}" cxnId="{B1ACD8AE-0C8F-455F-9210-10D8BB713A3A}" type="sibTrans">
      <dgm:prSet/>
      <dgm:spPr/>
      <dgm:t>
        <a:bodyPr/>
        <a:lstStyle/>
        <a:p>
          <a:endParaRPr lang="zh-CN" altLang="en-US"/>
        </a:p>
      </dgm:t>
    </dgm:pt>
    <dgm:pt modelId="{7E888796-E7ED-4C0E-B0E4-3F5D594EFA48}">
      <dgm:prSet phldrT="[文本]" custT="1"/>
      <dgm:spPr>
        <a:solidFill>
          <a:srgbClr val="C00000"/>
        </a:solidFill>
      </dgm:spPr>
      <dgm:t>
        <a:bodyPr/>
        <a:lstStyle/>
        <a:p>
          <a:r>
            <a:rPr lang="zh-CN" altLang="en-US" sz="1800" b="1" dirty="0" smtClean="0"/>
            <a:t>普通诉讼时效延长为三年（银行、借贷）。</a:t>
          </a:r>
          <a:r>
            <a:rPr lang="en-US" altLang="zh-CN" sz="1800" b="1" dirty="0" smtClean="0">
              <a:solidFill>
                <a:srgbClr val="FFC000"/>
              </a:solidFill>
            </a:rPr>
            <a:t>1</a:t>
          </a:r>
          <a:r>
            <a:rPr lang="zh-CN" altLang="en-US" sz="1800" b="1" dirty="0" smtClean="0">
              <a:solidFill>
                <a:srgbClr val="FFC000"/>
              </a:solidFill>
            </a:rPr>
            <a:t>年：</a:t>
          </a:r>
          <a:r>
            <a:rPr lang="zh-CN" altLang="en-US" sz="1800" b="1" dirty="0" smtClean="0"/>
            <a:t>身体伤害、出售不合格商品未声明、延付租金、寄存物丢</a:t>
          </a:r>
          <a:r>
            <a:rPr lang="en-US" altLang="zh-CN" sz="1800" b="1" dirty="0" smtClean="0"/>
            <a:t>/</a:t>
          </a:r>
          <a:r>
            <a:rPr lang="zh-CN" altLang="en-US" sz="1800" b="1" dirty="0" smtClean="0"/>
            <a:t>损；</a:t>
          </a:r>
          <a:r>
            <a:rPr lang="zh-CN" altLang="en-US" sz="1800" b="1" dirty="0" smtClean="0">
              <a:solidFill>
                <a:srgbClr val="FFFF00"/>
              </a:solidFill>
            </a:rPr>
            <a:t>未成年人遭受性侵从年满</a:t>
          </a:r>
          <a:r>
            <a:rPr lang="en-US" altLang="zh-CN" sz="1800" b="1" dirty="0" smtClean="0">
              <a:solidFill>
                <a:srgbClr val="FFFF00"/>
              </a:solidFill>
            </a:rPr>
            <a:t>18</a:t>
          </a:r>
          <a:r>
            <a:rPr lang="zh-CN" altLang="en-US" sz="1800" b="1" dirty="0" smtClean="0">
              <a:solidFill>
                <a:srgbClr val="FFFF00"/>
              </a:solidFill>
            </a:rPr>
            <a:t>周岁计算</a:t>
          </a:r>
          <a:endParaRPr lang="zh-CN" altLang="en-US" sz="1800" b="1" dirty="0">
            <a:solidFill>
              <a:srgbClr val="FFFF00"/>
            </a:solidFill>
          </a:endParaRPr>
        </a:p>
      </dgm:t>
    </dgm:pt>
    <dgm:pt modelId="{E49CC6F3-9873-49BB-99FD-50D949370ABD}" cxnId="{3BA2139A-8B0A-4A7A-9A12-6646CC3DC91F}" type="parTrans">
      <dgm:prSet/>
      <dgm:spPr/>
      <dgm:t>
        <a:bodyPr/>
        <a:lstStyle/>
        <a:p>
          <a:endParaRPr lang="zh-CN" altLang="en-US"/>
        </a:p>
      </dgm:t>
    </dgm:pt>
    <dgm:pt modelId="{A18632C8-AF29-419C-8478-252424EDA5DE}" cxnId="{3BA2139A-8B0A-4A7A-9A12-6646CC3DC91F}" type="sibTrans">
      <dgm:prSet/>
      <dgm:spPr/>
      <dgm:t>
        <a:bodyPr/>
        <a:lstStyle/>
        <a:p>
          <a:endParaRPr lang="zh-CN" altLang="en-US"/>
        </a:p>
      </dgm:t>
    </dgm:pt>
    <dgm:pt modelId="{E0F257B7-9E86-42D8-96FE-62B51681F17D}">
      <dgm:prSet custT="1"/>
      <dgm:spPr>
        <a:solidFill>
          <a:srgbClr val="C00000"/>
        </a:solidFill>
      </dgm:spPr>
      <dgm:t>
        <a:bodyPr/>
        <a:lstStyle/>
        <a:p>
          <a:r>
            <a:rPr lang="en-US" altLang="zh-CN" sz="1800" b="0" dirty="0" smtClean="0">
              <a:latin typeface="黑体" panose="02010609060101010101" charset="-122"/>
              <a:ea typeface="黑体" panose="02010609060101010101" charset="-122"/>
            </a:rPr>
            <a:t>Q</a:t>
          </a:r>
          <a:r>
            <a:rPr lang="zh-CN" altLang="en-US" sz="1800" b="0" dirty="0" smtClean="0">
              <a:latin typeface="黑体" panose="02010609060101010101" charset="-122"/>
              <a:ea typeface="黑体" panose="02010609060101010101" charset="-122"/>
            </a:rPr>
            <a:t>币、“网游装备”等网络虚拟财产，都将成为民法意义上的私人财产，受法律保护。依法取得并保证信息安全，不得非法买卖、提供和公开</a:t>
          </a:r>
          <a:endParaRPr lang="zh-CN" altLang="en-US" sz="1800" b="0" dirty="0">
            <a:latin typeface="黑体" panose="02010609060101010101" charset="-122"/>
            <a:ea typeface="黑体" panose="02010609060101010101" charset="-122"/>
          </a:endParaRPr>
        </a:p>
      </dgm:t>
    </dgm:pt>
    <dgm:pt modelId="{4DC986ED-4472-416B-BEAF-F1B38BA731F3}" cxnId="{39716F4E-08A0-4A0C-A34F-C3BB26138722}" type="parTrans">
      <dgm:prSet/>
      <dgm:spPr/>
      <dgm:t>
        <a:bodyPr/>
        <a:lstStyle/>
        <a:p>
          <a:endParaRPr lang="zh-CN" altLang="en-US"/>
        </a:p>
      </dgm:t>
    </dgm:pt>
    <dgm:pt modelId="{46D5F1DF-B284-481B-9B64-8B97880CCD2A}" cxnId="{39716F4E-08A0-4A0C-A34F-C3BB26138722}" type="sibTrans">
      <dgm:prSet/>
      <dgm:spPr/>
      <dgm:t>
        <a:bodyPr/>
        <a:lstStyle/>
        <a:p>
          <a:endParaRPr lang="zh-CN" altLang="en-US"/>
        </a:p>
      </dgm:t>
    </dgm:pt>
    <dgm:pt modelId="{6941953A-3B19-4CAD-8D5A-0D30C15D493B}" type="pres">
      <dgm:prSet presAssocID="{C847541A-852B-4D04-BD9D-3CAAC656EC63}" presName="Name0" presStyleCnt="0">
        <dgm:presLayoutVars>
          <dgm:chMax val="7"/>
          <dgm:chPref val="7"/>
          <dgm:dir/>
        </dgm:presLayoutVars>
      </dgm:prSet>
      <dgm:spPr/>
      <dgm:t>
        <a:bodyPr/>
        <a:lstStyle/>
        <a:p>
          <a:endParaRPr lang="zh-CN" altLang="en-US"/>
        </a:p>
      </dgm:t>
    </dgm:pt>
    <dgm:pt modelId="{FB19D8C6-66F7-442C-8246-959A93A69557}" type="pres">
      <dgm:prSet presAssocID="{C847541A-852B-4D04-BD9D-3CAAC656EC63}" presName="Name1" presStyleCnt="0"/>
      <dgm:spPr/>
    </dgm:pt>
    <dgm:pt modelId="{D4251E40-B1FA-4365-8C86-60C2265D588A}" type="pres">
      <dgm:prSet presAssocID="{C847541A-852B-4D04-BD9D-3CAAC656EC63}" presName="cycle" presStyleCnt="0"/>
      <dgm:spPr/>
    </dgm:pt>
    <dgm:pt modelId="{DAD06B3E-5480-464C-A49F-CFFD3778D274}" type="pres">
      <dgm:prSet presAssocID="{C847541A-852B-4D04-BD9D-3CAAC656EC63}" presName="srcNode" presStyleLbl="node1" presStyleIdx="0" presStyleCnt="4"/>
      <dgm:spPr/>
    </dgm:pt>
    <dgm:pt modelId="{664930D2-20D9-40D8-B73A-E8268B1A3048}" type="pres">
      <dgm:prSet presAssocID="{C847541A-852B-4D04-BD9D-3CAAC656EC63}" presName="conn" presStyleLbl="parChTrans1D2" presStyleIdx="0" presStyleCnt="1"/>
      <dgm:spPr/>
      <dgm:t>
        <a:bodyPr/>
        <a:lstStyle/>
        <a:p>
          <a:endParaRPr lang="zh-CN" altLang="en-US"/>
        </a:p>
      </dgm:t>
    </dgm:pt>
    <dgm:pt modelId="{F45AEBC0-EFC7-491F-AB21-B21AFD6DB0AD}" type="pres">
      <dgm:prSet presAssocID="{C847541A-852B-4D04-BD9D-3CAAC656EC63}" presName="extraNode" presStyleLbl="node1" presStyleIdx="0" presStyleCnt="4"/>
      <dgm:spPr/>
    </dgm:pt>
    <dgm:pt modelId="{F5E7353E-5718-45CC-9B9D-D6DFD9918F51}" type="pres">
      <dgm:prSet presAssocID="{C847541A-852B-4D04-BD9D-3CAAC656EC63}" presName="dstNode" presStyleLbl="node1" presStyleIdx="0" presStyleCnt="4"/>
      <dgm:spPr/>
    </dgm:pt>
    <dgm:pt modelId="{D2D45054-8E98-4063-A514-928063E7781C}" type="pres">
      <dgm:prSet presAssocID="{11413787-6BDD-471A-87C8-E51BE23D4967}" presName="text_1" presStyleLbl="node1" presStyleIdx="0" presStyleCnt="4" custScaleX="99862" custScaleY="86458">
        <dgm:presLayoutVars>
          <dgm:bulletEnabled val="1"/>
        </dgm:presLayoutVars>
      </dgm:prSet>
      <dgm:spPr/>
      <dgm:t>
        <a:bodyPr/>
        <a:lstStyle/>
        <a:p>
          <a:endParaRPr lang="zh-CN" altLang="en-US"/>
        </a:p>
      </dgm:t>
    </dgm:pt>
    <dgm:pt modelId="{120A4D63-4F64-4362-8227-80DAC04E1113}" type="pres">
      <dgm:prSet presAssocID="{11413787-6BDD-471A-87C8-E51BE23D4967}" presName="accent_1" presStyleCnt="0"/>
      <dgm:spPr/>
    </dgm:pt>
    <dgm:pt modelId="{792F9FD6-DB9E-479F-872B-184DAC9816A3}" type="pres">
      <dgm:prSet presAssocID="{11413787-6BDD-471A-87C8-E51BE23D4967}" presName="accentRepeatNode" presStyleLbl="solidFgAcc1" presStyleIdx="0" presStyleCnt="4"/>
      <dgm:spPr/>
    </dgm:pt>
    <dgm:pt modelId="{AE36B13A-FB4C-4B0F-91F7-00A66CEA95DB}" type="pres">
      <dgm:prSet presAssocID="{E0F257B7-9E86-42D8-96FE-62B51681F17D}" presName="text_2" presStyleLbl="node1" presStyleIdx="1" presStyleCnt="4" custLinFactNeighborX="363" custLinFactNeighborY="511">
        <dgm:presLayoutVars>
          <dgm:bulletEnabled val="1"/>
        </dgm:presLayoutVars>
      </dgm:prSet>
      <dgm:spPr/>
      <dgm:t>
        <a:bodyPr/>
        <a:lstStyle/>
        <a:p>
          <a:endParaRPr lang="zh-CN" altLang="en-US"/>
        </a:p>
      </dgm:t>
    </dgm:pt>
    <dgm:pt modelId="{5B4426A0-BC1C-4042-A9EA-1EC471B831FC}" type="pres">
      <dgm:prSet presAssocID="{E0F257B7-9E86-42D8-96FE-62B51681F17D}" presName="accent_2" presStyleCnt="0"/>
      <dgm:spPr/>
    </dgm:pt>
    <dgm:pt modelId="{BD47C450-6594-4017-B664-4E475B43BAF1}" type="pres">
      <dgm:prSet presAssocID="{E0F257B7-9E86-42D8-96FE-62B51681F17D}" presName="accentRepeatNode" presStyleLbl="solidFgAcc1" presStyleIdx="1" presStyleCnt="4"/>
      <dgm:spPr/>
    </dgm:pt>
    <dgm:pt modelId="{AE1B1B69-D6F2-41C3-A80F-1D5B710B6687}" type="pres">
      <dgm:prSet presAssocID="{97A83216-E84D-4509-9158-E6A3B0FEABF3}" presName="text_3" presStyleLbl="node1" presStyleIdx="2" presStyleCnt="4">
        <dgm:presLayoutVars>
          <dgm:bulletEnabled val="1"/>
        </dgm:presLayoutVars>
      </dgm:prSet>
      <dgm:spPr/>
      <dgm:t>
        <a:bodyPr/>
        <a:lstStyle/>
        <a:p>
          <a:endParaRPr lang="zh-CN" altLang="en-US"/>
        </a:p>
      </dgm:t>
    </dgm:pt>
    <dgm:pt modelId="{EFC11A95-E1F2-4963-837D-B6DE9ACDBA0A}" type="pres">
      <dgm:prSet presAssocID="{97A83216-E84D-4509-9158-E6A3B0FEABF3}" presName="accent_3" presStyleCnt="0"/>
      <dgm:spPr/>
    </dgm:pt>
    <dgm:pt modelId="{2D320116-9821-421C-96C3-D86A59F0FE49}" type="pres">
      <dgm:prSet presAssocID="{97A83216-E84D-4509-9158-E6A3B0FEABF3}" presName="accentRepeatNode" presStyleLbl="solidFgAcc1" presStyleIdx="2" presStyleCnt="4"/>
      <dgm:spPr/>
    </dgm:pt>
    <dgm:pt modelId="{A6B8B29A-2DFB-4DBB-91AB-873AD463AEF9}" type="pres">
      <dgm:prSet presAssocID="{7E888796-E7ED-4C0E-B0E4-3F5D594EFA48}" presName="text_4" presStyleLbl="node1" presStyleIdx="3" presStyleCnt="4">
        <dgm:presLayoutVars>
          <dgm:bulletEnabled val="1"/>
        </dgm:presLayoutVars>
      </dgm:prSet>
      <dgm:spPr/>
      <dgm:t>
        <a:bodyPr/>
        <a:lstStyle/>
        <a:p>
          <a:endParaRPr lang="zh-CN" altLang="en-US"/>
        </a:p>
      </dgm:t>
    </dgm:pt>
    <dgm:pt modelId="{66FDC4EA-47E3-4C35-BA4B-19AA0C0A7120}" type="pres">
      <dgm:prSet presAssocID="{7E888796-E7ED-4C0E-B0E4-3F5D594EFA48}" presName="accent_4" presStyleCnt="0"/>
      <dgm:spPr/>
    </dgm:pt>
    <dgm:pt modelId="{E98AF9E1-AFED-41BB-9D5F-D285B7D3CC35}" type="pres">
      <dgm:prSet presAssocID="{7E888796-E7ED-4C0E-B0E4-3F5D594EFA48}" presName="accentRepeatNode" presStyleLbl="solidFgAcc1" presStyleIdx="3" presStyleCnt="4" custLinFactNeighborX="-5044" custLinFactNeighborY="954"/>
      <dgm:spPr/>
    </dgm:pt>
  </dgm:ptLst>
  <dgm:cxnLst>
    <dgm:cxn modelId="{4578EE77-6FAC-468C-8172-630A4D29DB25}" type="presOf" srcId="{E0F257B7-9E86-42D8-96FE-62B51681F17D}" destId="{AE36B13A-FB4C-4B0F-91F7-00A66CEA95DB}" srcOrd="0" destOrd="0" presId="urn:microsoft.com/office/officeart/2008/layout/VerticalCurvedList"/>
    <dgm:cxn modelId="{CE14CF05-D69D-4BF5-BBC5-195526F98148}" type="presOf" srcId="{7E888796-E7ED-4C0E-B0E4-3F5D594EFA48}" destId="{A6B8B29A-2DFB-4DBB-91AB-873AD463AEF9}" srcOrd="0" destOrd="0" presId="urn:microsoft.com/office/officeart/2008/layout/VerticalCurvedList"/>
    <dgm:cxn modelId="{B1ACD8AE-0C8F-455F-9210-10D8BB713A3A}" srcId="{C847541A-852B-4D04-BD9D-3CAAC656EC63}" destId="{97A83216-E84D-4509-9158-E6A3B0FEABF3}" srcOrd="2" destOrd="0" parTransId="{EECBF51A-BB41-4138-9294-3301AD8F1ED1}" sibTransId="{A016414C-09DD-4B37-9330-01312046A2FF}"/>
    <dgm:cxn modelId="{1A396DA6-460E-4F29-8B59-33634F6C193C}" type="presOf" srcId="{C847541A-852B-4D04-BD9D-3CAAC656EC63}" destId="{6941953A-3B19-4CAD-8D5A-0D30C15D493B}" srcOrd="0" destOrd="0" presId="urn:microsoft.com/office/officeart/2008/layout/VerticalCurvedList"/>
    <dgm:cxn modelId="{713C75B3-F79C-4D2C-BE39-24863E43A4F2}" srcId="{C847541A-852B-4D04-BD9D-3CAAC656EC63}" destId="{11413787-6BDD-471A-87C8-E51BE23D4967}" srcOrd="0" destOrd="0" parTransId="{1BB523F2-34B1-4CD1-8EFA-2795F78BC09C}" sibTransId="{F4ACFC90-DCF8-4BF9-8A52-8FB82B1E0D0A}"/>
    <dgm:cxn modelId="{F5204F73-D177-4271-92DE-74AEEB324FFB}" type="presOf" srcId="{97A83216-E84D-4509-9158-E6A3B0FEABF3}" destId="{AE1B1B69-D6F2-41C3-A80F-1D5B710B6687}" srcOrd="0" destOrd="0" presId="urn:microsoft.com/office/officeart/2008/layout/VerticalCurvedList"/>
    <dgm:cxn modelId="{42814222-1C61-4053-8C33-5F9D5EEEE3CD}" type="presOf" srcId="{F4ACFC90-DCF8-4BF9-8A52-8FB82B1E0D0A}" destId="{664930D2-20D9-40D8-B73A-E8268B1A3048}" srcOrd="0" destOrd="0" presId="urn:microsoft.com/office/officeart/2008/layout/VerticalCurvedList"/>
    <dgm:cxn modelId="{27336A54-5E0B-43C9-B9FE-BAD1DC2EEB0F}" type="presOf" srcId="{11413787-6BDD-471A-87C8-E51BE23D4967}" destId="{D2D45054-8E98-4063-A514-928063E7781C}" srcOrd="0" destOrd="0" presId="urn:microsoft.com/office/officeart/2008/layout/VerticalCurvedList"/>
    <dgm:cxn modelId="{39716F4E-08A0-4A0C-A34F-C3BB26138722}" srcId="{C847541A-852B-4D04-BD9D-3CAAC656EC63}" destId="{E0F257B7-9E86-42D8-96FE-62B51681F17D}" srcOrd="1" destOrd="0" parTransId="{4DC986ED-4472-416B-BEAF-F1B38BA731F3}" sibTransId="{46D5F1DF-B284-481B-9B64-8B97880CCD2A}"/>
    <dgm:cxn modelId="{3BA2139A-8B0A-4A7A-9A12-6646CC3DC91F}" srcId="{C847541A-852B-4D04-BD9D-3CAAC656EC63}" destId="{7E888796-E7ED-4C0E-B0E4-3F5D594EFA48}" srcOrd="3" destOrd="0" parTransId="{E49CC6F3-9873-49BB-99FD-50D949370ABD}" sibTransId="{A18632C8-AF29-419C-8478-252424EDA5DE}"/>
    <dgm:cxn modelId="{335191C2-1DCA-4324-901D-CBB760CAEA6A}" type="presParOf" srcId="{6941953A-3B19-4CAD-8D5A-0D30C15D493B}" destId="{FB19D8C6-66F7-442C-8246-959A93A69557}" srcOrd="0" destOrd="0" presId="urn:microsoft.com/office/officeart/2008/layout/VerticalCurvedList"/>
    <dgm:cxn modelId="{65F7E1CB-F0C8-44A1-85BD-BE73A2E7D928}" type="presParOf" srcId="{FB19D8C6-66F7-442C-8246-959A93A69557}" destId="{D4251E40-B1FA-4365-8C86-60C2265D588A}" srcOrd="0" destOrd="0" presId="urn:microsoft.com/office/officeart/2008/layout/VerticalCurvedList"/>
    <dgm:cxn modelId="{7A76C68F-AD74-4E76-97B8-A85228F9BDA2}" type="presParOf" srcId="{D4251E40-B1FA-4365-8C86-60C2265D588A}" destId="{DAD06B3E-5480-464C-A49F-CFFD3778D274}" srcOrd="0" destOrd="0" presId="urn:microsoft.com/office/officeart/2008/layout/VerticalCurvedList"/>
    <dgm:cxn modelId="{8EEF41F2-2E59-4C65-B827-9A4C1CAFE2D5}" type="presParOf" srcId="{D4251E40-B1FA-4365-8C86-60C2265D588A}" destId="{664930D2-20D9-40D8-B73A-E8268B1A3048}" srcOrd="1" destOrd="0" presId="urn:microsoft.com/office/officeart/2008/layout/VerticalCurvedList"/>
    <dgm:cxn modelId="{38C485A0-D2BC-417E-B12A-1C0FBDF46C6C}" type="presParOf" srcId="{D4251E40-B1FA-4365-8C86-60C2265D588A}" destId="{F45AEBC0-EFC7-491F-AB21-B21AFD6DB0AD}" srcOrd="2" destOrd="0" presId="urn:microsoft.com/office/officeart/2008/layout/VerticalCurvedList"/>
    <dgm:cxn modelId="{EC388C26-798F-4926-BCE7-429C8DE8B71C}" type="presParOf" srcId="{D4251E40-B1FA-4365-8C86-60C2265D588A}" destId="{F5E7353E-5718-45CC-9B9D-D6DFD9918F51}" srcOrd="3" destOrd="0" presId="urn:microsoft.com/office/officeart/2008/layout/VerticalCurvedList"/>
    <dgm:cxn modelId="{6C995E84-4B64-44D8-93B7-004716602196}" type="presParOf" srcId="{FB19D8C6-66F7-442C-8246-959A93A69557}" destId="{D2D45054-8E98-4063-A514-928063E7781C}" srcOrd="1" destOrd="0" presId="urn:microsoft.com/office/officeart/2008/layout/VerticalCurvedList"/>
    <dgm:cxn modelId="{D55AC14A-5173-45A5-A458-7479A3CB12AC}" type="presParOf" srcId="{FB19D8C6-66F7-442C-8246-959A93A69557}" destId="{120A4D63-4F64-4362-8227-80DAC04E1113}" srcOrd="2" destOrd="0" presId="urn:microsoft.com/office/officeart/2008/layout/VerticalCurvedList"/>
    <dgm:cxn modelId="{EEA14138-ABA0-442C-A67D-28229908B745}" type="presParOf" srcId="{120A4D63-4F64-4362-8227-80DAC04E1113}" destId="{792F9FD6-DB9E-479F-872B-184DAC9816A3}" srcOrd="0" destOrd="0" presId="urn:microsoft.com/office/officeart/2008/layout/VerticalCurvedList"/>
    <dgm:cxn modelId="{DF0BE418-E9FF-4A3E-B08E-D069AE1972FE}" type="presParOf" srcId="{FB19D8C6-66F7-442C-8246-959A93A69557}" destId="{AE36B13A-FB4C-4B0F-91F7-00A66CEA95DB}" srcOrd="3" destOrd="0" presId="urn:microsoft.com/office/officeart/2008/layout/VerticalCurvedList"/>
    <dgm:cxn modelId="{DDC23781-9ED0-4322-9625-A17294DA2FCA}" type="presParOf" srcId="{FB19D8C6-66F7-442C-8246-959A93A69557}" destId="{5B4426A0-BC1C-4042-A9EA-1EC471B831FC}" srcOrd="4" destOrd="0" presId="urn:microsoft.com/office/officeart/2008/layout/VerticalCurvedList"/>
    <dgm:cxn modelId="{26461400-1B30-4F71-85AA-99EBA854E2DC}" type="presParOf" srcId="{5B4426A0-BC1C-4042-A9EA-1EC471B831FC}" destId="{BD47C450-6594-4017-B664-4E475B43BAF1}" srcOrd="0" destOrd="0" presId="urn:microsoft.com/office/officeart/2008/layout/VerticalCurvedList"/>
    <dgm:cxn modelId="{66185B8F-289E-43C8-AA68-8EDDF0AC37E1}" type="presParOf" srcId="{FB19D8C6-66F7-442C-8246-959A93A69557}" destId="{AE1B1B69-D6F2-41C3-A80F-1D5B710B6687}" srcOrd="5" destOrd="0" presId="urn:microsoft.com/office/officeart/2008/layout/VerticalCurvedList"/>
    <dgm:cxn modelId="{68EF9D38-84EA-477B-8569-D6C8FDAEBAE4}" type="presParOf" srcId="{FB19D8C6-66F7-442C-8246-959A93A69557}" destId="{EFC11A95-E1F2-4963-837D-B6DE9ACDBA0A}" srcOrd="6" destOrd="0" presId="urn:microsoft.com/office/officeart/2008/layout/VerticalCurvedList"/>
    <dgm:cxn modelId="{C4B1F041-1734-4487-862D-287AFBD4040D}" type="presParOf" srcId="{EFC11A95-E1F2-4963-837D-B6DE9ACDBA0A}" destId="{2D320116-9821-421C-96C3-D86A59F0FE49}" srcOrd="0" destOrd="0" presId="urn:microsoft.com/office/officeart/2008/layout/VerticalCurvedList"/>
    <dgm:cxn modelId="{8ECB75DA-B7E5-4682-9625-EAB78B8822EA}" type="presParOf" srcId="{FB19D8C6-66F7-442C-8246-959A93A69557}" destId="{A6B8B29A-2DFB-4DBB-91AB-873AD463AEF9}" srcOrd="7" destOrd="0" presId="urn:microsoft.com/office/officeart/2008/layout/VerticalCurvedList"/>
    <dgm:cxn modelId="{E8D2B9F1-0894-4702-A3EA-FE2E398E0BB9}" type="presParOf" srcId="{FB19D8C6-66F7-442C-8246-959A93A69557}" destId="{66FDC4EA-47E3-4C35-BA4B-19AA0C0A7120}" srcOrd="8" destOrd="0" presId="urn:microsoft.com/office/officeart/2008/layout/VerticalCurvedList"/>
    <dgm:cxn modelId="{66E93F9D-F0D9-4C81-9CBB-D2322BAEB301}" type="presParOf" srcId="{66FDC4EA-47E3-4C35-BA4B-19AA0C0A7120}" destId="{E98AF9E1-AFED-41BB-9D5F-D285B7D3CC35}" srcOrd="0" destOrd="0" presId="urn:microsoft.com/office/officeart/2008/layout/VerticalCurvedLis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9758D5-2179-4AEB-9868-6ACA0A3AFA4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375C9496-B8BB-496E-9E28-A0042A85B54D}">
      <dgm:prSet phldrT="[文本]"/>
      <dgm:spPr/>
      <dgm:t>
        <a:bodyPr/>
        <a:lstStyle/>
        <a:p>
          <a:r>
            <a:rPr lang="zh-CN" altLang="en-US" b="1" dirty="0" smtClean="0"/>
            <a:t>工资、奖金、劳务报酬；生产、经营、投资的收益，</a:t>
          </a:r>
          <a:r>
            <a:rPr lang="zh-CN" altLang="en-US" b="1" dirty="0" smtClean="0">
              <a:solidFill>
                <a:srgbClr val="FFFF00"/>
              </a:solidFill>
            </a:rPr>
            <a:t>继承或受赠的财产</a:t>
          </a:r>
          <a:r>
            <a:rPr lang="zh-CN" altLang="en-US" b="1" dirty="0" smtClean="0"/>
            <a:t>。个人财产：婚前财产、人身损害赔偿、继承或赠与明确一方的、专用的生活用品。夫妻关系存续期间为日常生活所需所负、或约定共同承担的债务。</a:t>
          </a:r>
          <a:endParaRPr lang="zh-CN" altLang="en-US" b="1" dirty="0"/>
        </a:p>
      </dgm:t>
    </dgm:pt>
    <dgm:pt modelId="{17676524-0957-4F64-90D3-84AB1F5E5C5F}" cxnId="{58B8EF3A-C30D-4BB9-850A-1C5D156E5ED5}" type="parTrans">
      <dgm:prSet/>
      <dgm:spPr/>
      <dgm:t>
        <a:bodyPr/>
        <a:lstStyle/>
        <a:p>
          <a:endParaRPr lang="zh-CN" altLang="en-US"/>
        </a:p>
      </dgm:t>
    </dgm:pt>
    <dgm:pt modelId="{5CEE92E5-8E8B-4C58-B8A6-71F674979C18}" cxnId="{58B8EF3A-C30D-4BB9-850A-1C5D156E5ED5}" type="sibTrans">
      <dgm:prSet/>
      <dgm:spPr/>
      <dgm:t>
        <a:bodyPr/>
        <a:lstStyle/>
        <a:p>
          <a:endParaRPr lang="zh-CN" altLang="en-US"/>
        </a:p>
      </dgm:t>
    </dgm:pt>
    <dgm:pt modelId="{524EB58A-BCEF-42F6-AB55-5C4D957E95D2}">
      <dgm:prSet phldrT="[文本]"/>
      <dgm:spPr/>
      <dgm:t>
        <a:bodyPr/>
        <a:lstStyle/>
        <a:p>
          <a:r>
            <a:rPr lang="zh-CN" altLang="en-US" b="1" dirty="0" smtClean="0"/>
            <a:t>重婚、禁止结婚（血亲关系）、未到法定年龄</a:t>
          </a:r>
          <a:r>
            <a:rPr lang="en-US" altLang="zh-CN" b="1" dirty="0" smtClean="0"/>
            <a:t>-</a:t>
          </a:r>
          <a:r>
            <a:rPr lang="zh-CN" altLang="en-US" b="1" dirty="0" smtClean="0"/>
            <a:t>无效，同居关系，不具有夫妻权利义务；胁迫、隐瞒重大疾病</a:t>
          </a:r>
          <a:r>
            <a:rPr lang="en-US" altLang="zh-CN" b="1" dirty="0" smtClean="0"/>
            <a:t>-</a:t>
          </a:r>
          <a:r>
            <a:rPr lang="zh-CN" altLang="en-US" b="1" dirty="0" smtClean="0"/>
            <a:t>可撤销；无过错方有权请求损害赔偿。婚检制度退出历史舞台。</a:t>
          </a:r>
          <a:endParaRPr lang="zh-CN" altLang="en-US" b="1" dirty="0"/>
        </a:p>
      </dgm:t>
    </dgm:pt>
    <dgm:pt modelId="{CBDCBCEC-3D66-470F-9BEB-380A7E91910F}" cxnId="{3FE31789-5760-4367-BB9F-1FD83956BF61}" type="parTrans">
      <dgm:prSet/>
      <dgm:spPr/>
      <dgm:t>
        <a:bodyPr/>
        <a:lstStyle/>
        <a:p>
          <a:endParaRPr lang="zh-CN" altLang="en-US"/>
        </a:p>
      </dgm:t>
    </dgm:pt>
    <dgm:pt modelId="{89E62414-B7F3-43C5-9898-E5AD64A34B8B}" cxnId="{3FE31789-5760-4367-BB9F-1FD83956BF61}" type="sibTrans">
      <dgm:prSet/>
      <dgm:spPr/>
      <dgm:t>
        <a:bodyPr/>
        <a:lstStyle/>
        <a:p>
          <a:endParaRPr lang="zh-CN" altLang="en-US"/>
        </a:p>
      </dgm:t>
    </dgm:pt>
    <dgm:pt modelId="{FDEE52A1-0FE4-4182-A0C5-42F8F4149739}">
      <dgm:prSet phldrT="[文本]"/>
      <dgm:spPr/>
      <dgm:t>
        <a:bodyPr/>
        <a:lstStyle/>
        <a:p>
          <a:r>
            <a:rPr lang="zh-CN" altLang="en-US" b="1" dirty="0" smtClean="0"/>
            <a:t>一方隐藏、转移、变卖、毁损、挥霍夫妻共同财产或伪造夫妻共同债务；富有法定扶养义务的人患有重大疾病需要医治，另一方不同意支付相关医疗费用</a:t>
          </a:r>
          <a:endParaRPr lang="zh-CN" altLang="en-US" b="1" dirty="0"/>
        </a:p>
      </dgm:t>
    </dgm:pt>
    <dgm:pt modelId="{31C7D5AE-1561-45F9-9124-42AC2454588D}" cxnId="{EB5152CC-C061-4B33-ADCE-098A8165EBC6}" type="parTrans">
      <dgm:prSet/>
      <dgm:spPr/>
      <dgm:t>
        <a:bodyPr/>
        <a:lstStyle/>
        <a:p>
          <a:endParaRPr lang="zh-CN" altLang="en-US"/>
        </a:p>
      </dgm:t>
    </dgm:pt>
    <dgm:pt modelId="{CD105A4E-712D-45A7-888E-F8F628607AE5}" cxnId="{EB5152CC-C061-4B33-ADCE-098A8165EBC6}" type="sibTrans">
      <dgm:prSet/>
      <dgm:spPr/>
      <dgm:t>
        <a:bodyPr/>
        <a:lstStyle/>
        <a:p>
          <a:endParaRPr lang="zh-CN" altLang="en-US"/>
        </a:p>
      </dgm:t>
    </dgm:pt>
    <dgm:pt modelId="{55FE0409-BADB-47AB-A3A2-46B28D0597BA}">
      <dgm:prSet/>
      <dgm:spPr/>
      <dgm:t>
        <a:bodyPr/>
        <a:lstStyle/>
        <a:p>
          <a:r>
            <a:rPr lang="zh-CN" altLang="en-US" b="1" dirty="0" smtClean="0"/>
            <a:t>婚姻登记机关收到离婚登记申请之日起三十日内，任何一方不愿意离婚的，可以向婚姻登记机关撤回离婚登记申请。前款规定期间届满后三十日内，双方应当亲自到婚姻登记机关申请发放离婚证；未申请的，视为撤回离婚登记申请。不适用于诉讼离婚。</a:t>
          </a:r>
          <a:endParaRPr lang="zh-CN" altLang="en-US" b="1" dirty="0"/>
        </a:p>
      </dgm:t>
    </dgm:pt>
    <dgm:pt modelId="{DA1F129F-F1EF-4A8B-8073-A5E0CFDCD5AF}" cxnId="{BA58A387-CF10-4556-B23F-09E423C6E783}" type="parTrans">
      <dgm:prSet/>
      <dgm:spPr/>
      <dgm:t>
        <a:bodyPr/>
        <a:lstStyle/>
        <a:p>
          <a:endParaRPr lang="zh-CN" altLang="en-US"/>
        </a:p>
      </dgm:t>
    </dgm:pt>
    <dgm:pt modelId="{115860B8-AC71-40C9-BEB4-C2BFA46C74F9}" cxnId="{BA58A387-CF10-4556-B23F-09E423C6E783}" type="sibTrans">
      <dgm:prSet/>
      <dgm:spPr/>
      <dgm:t>
        <a:bodyPr/>
        <a:lstStyle/>
        <a:p>
          <a:endParaRPr lang="zh-CN" altLang="en-US"/>
        </a:p>
      </dgm:t>
    </dgm:pt>
    <dgm:pt modelId="{FA1DAF74-09D3-4963-B34C-3E05EB3E0F62}" type="pres">
      <dgm:prSet presAssocID="{389758D5-2179-4AEB-9868-6ACA0A3AFA4C}" presName="Name0" presStyleCnt="0">
        <dgm:presLayoutVars>
          <dgm:chMax val="7"/>
          <dgm:chPref val="7"/>
          <dgm:dir/>
        </dgm:presLayoutVars>
      </dgm:prSet>
      <dgm:spPr/>
      <dgm:t>
        <a:bodyPr/>
        <a:lstStyle/>
        <a:p>
          <a:endParaRPr lang="zh-CN" altLang="en-US"/>
        </a:p>
      </dgm:t>
    </dgm:pt>
    <dgm:pt modelId="{91ADE434-06C0-4931-93FA-BBF8150382E3}" type="pres">
      <dgm:prSet presAssocID="{389758D5-2179-4AEB-9868-6ACA0A3AFA4C}" presName="Name1" presStyleCnt="0"/>
      <dgm:spPr/>
    </dgm:pt>
    <dgm:pt modelId="{254CE13F-75C3-4C00-8140-F03CFFB42915}" type="pres">
      <dgm:prSet presAssocID="{389758D5-2179-4AEB-9868-6ACA0A3AFA4C}" presName="cycle" presStyleCnt="0"/>
      <dgm:spPr/>
    </dgm:pt>
    <dgm:pt modelId="{3FC8AE37-5A2B-4E5F-8EAA-F402569CBE04}" type="pres">
      <dgm:prSet presAssocID="{389758D5-2179-4AEB-9868-6ACA0A3AFA4C}" presName="srcNode" presStyleLbl="node1" presStyleIdx="0" presStyleCnt="4"/>
      <dgm:spPr/>
    </dgm:pt>
    <dgm:pt modelId="{F400AC3D-DE79-4236-A612-E2C1E56BB946}" type="pres">
      <dgm:prSet presAssocID="{389758D5-2179-4AEB-9868-6ACA0A3AFA4C}" presName="conn" presStyleLbl="parChTrans1D2" presStyleIdx="0" presStyleCnt="1"/>
      <dgm:spPr/>
      <dgm:t>
        <a:bodyPr/>
        <a:lstStyle/>
        <a:p>
          <a:endParaRPr lang="zh-CN" altLang="en-US"/>
        </a:p>
      </dgm:t>
    </dgm:pt>
    <dgm:pt modelId="{1F55283C-78A3-4784-97A4-B6AA08153A1C}" type="pres">
      <dgm:prSet presAssocID="{389758D5-2179-4AEB-9868-6ACA0A3AFA4C}" presName="extraNode" presStyleLbl="node1" presStyleIdx="0" presStyleCnt="4"/>
      <dgm:spPr/>
    </dgm:pt>
    <dgm:pt modelId="{4C089197-4676-4835-B355-36362E81A3C3}" type="pres">
      <dgm:prSet presAssocID="{389758D5-2179-4AEB-9868-6ACA0A3AFA4C}" presName="dstNode" presStyleLbl="node1" presStyleIdx="0" presStyleCnt="4"/>
      <dgm:spPr/>
    </dgm:pt>
    <dgm:pt modelId="{539F46EA-25BD-4A55-B95A-197297F1B828}" type="pres">
      <dgm:prSet presAssocID="{375C9496-B8BB-496E-9E28-A0042A85B54D}" presName="text_1" presStyleLbl="node1" presStyleIdx="0" presStyleCnt="4">
        <dgm:presLayoutVars>
          <dgm:bulletEnabled val="1"/>
        </dgm:presLayoutVars>
      </dgm:prSet>
      <dgm:spPr/>
      <dgm:t>
        <a:bodyPr/>
        <a:lstStyle/>
        <a:p>
          <a:endParaRPr lang="zh-CN" altLang="en-US"/>
        </a:p>
      </dgm:t>
    </dgm:pt>
    <dgm:pt modelId="{79986921-3850-4690-9C36-3F1A67A34409}" type="pres">
      <dgm:prSet presAssocID="{375C9496-B8BB-496E-9E28-A0042A85B54D}" presName="accent_1" presStyleCnt="0"/>
      <dgm:spPr/>
    </dgm:pt>
    <dgm:pt modelId="{5B7EAF29-F9AB-404A-8845-8092C47FEDA6}" type="pres">
      <dgm:prSet presAssocID="{375C9496-B8BB-496E-9E28-A0042A85B54D}" presName="accentRepeatNode" presStyleLbl="solidFgAcc1" presStyleIdx="0" presStyleCnt="4"/>
      <dgm:spPr/>
    </dgm:pt>
    <dgm:pt modelId="{7C87457D-2FC2-4B14-B2BA-4FB31E442727}" type="pres">
      <dgm:prSet presAssocID="{524EB58A-BCEF-42F6-AB55-5C4D957E95D2}" presName="text_2" presStyleLbl="node1" presStyleIdx="1" presStyleCnt="4">
        <dgm:presLayoutVars>
          <dgm:bulletEnabled val="1"/>
        </dgm:presLayoutVars>
      </dgm:prSet>
      <dgm:spPr/>
      <dgm:t>
        <a:bodyPr/>
        <a:lstStyle/>
        <a:p>
          <a:endParaRPr lang="zh-CN" altLang="en-US"/>
        </a:p>
      </dgm:t>
    </dgm:pt>
    <dgm:pt modelId="{16903ECE-5FF0-42EA-88E0-E22F5EBFAB9D}" type="pres">
      <dgm:prSet presAssocID="{524EB58A-BCEF-42F6-AB55-5C4D957E95D2}" presName="accent_2" presStyleCnt="0"/>
      <dgm:spPr/>
    </dgm:pt>
    <dgm:pt modelId="{118DCBA6-B453-42AA-9781-3839323D7939}" type="pres">
      <dgm:prSet presAssocID="{524EB58A-BCEF-42F6-AB55-5C4D957E95D2}" presName="accentRepeatNode" presStyleLbl="solidFgAcc1" presStyleIdx="1" presStyleCnt="4"/>
      <dgm:spPr/>
    </dgm:pt>
    <dgm:pt modelId="{2E875D53-EE0B-4D1C-9C98-66AD19F7462C}" type="pres">
      <dgm:prSet presAssocID="{FDEE52A1-0FE4-4182-A0C5-42F8F4149739}" presName="text_3" presStyleLbl="node1" presStyleIdx="2" presStyleCnt="4">
        <dgm:presLayoutVars>
          <dgm:bulletEnabled val="1"/>
        </dgm:presLayoutVars>
      </dgm:prSet>
      <dgm:spPr/>
      <dgm:t>
        <a:bodyPr/>
        <a:lstStyle/>
        <a:p>
          <a:endParaRPr lang="zh-CN" altLang="en-US"/>
        </a:p>
      </dgm:t>
    </dgm:pt>
    <dgm:pt modelId="{87CC35C2-09DA-41E9-95B9-4C8CD7300B60}" type="pres">
      <dgm:prSet presAssocID="{FDEE52A1-0FE4-4182-A0C5-42F8F4149739}" presName="accent_3" presStyleCnt="0"/>
      <dgm:spPr/>
    </dgm:pt>
    <dgm:pt modelId="{E562FAB4-361D-4B42-8C06-A2F8E35313FE}" type="pres">
      <dgm:prSet presAssocID="{FDEE52A1-0FE4-4182-A0C5-42F8F4149739}" presName="accentRepeatNode" presStyleLbl="solidFgAcc1" presStyleIdx="2" presStyleCnt="4"/>
      <dgm:spPr/>
    </dgm:pt>
    <dgm:pt modelId="{8E251FBE-036D-4129-91E2-E4818B5083AE}" type="pres">
      <dgm:prSet presAssocID="{55FE0409-BADB-47AB-A3A2-46B28D0597BA}" presName="text_4" presStyleLbl="node1" presStyleIdx="3" presStyleCnt="4">
        <dgm:presLayoutVars>
          <dgm:bulletEnabled val="1"/>
        </dgm:presLayoutVars>
      </dgm:prSet>
      <dgm:spPr/>
      <dgm:t>
        <a:bodyPr/>
        <a:lstStyle/>
        <a:p>
          <a:endParaRPr lang="zh-CN" altLang="en-US"/>
        </a:p>
      </dgm:t>
    </dgm:pt>
    <dgm:pt modelId="{626C59B2-CF96-4AF7-B291-606EEFCD0815}" type="pres">
      <dgm:prSet presAssocID="{55FE0409-BADB-47AB-A3A2-46B28D0597BA}" presName="accent_4" presStyleCnt="0"/>
      <dgm:spPr/>
    </dgm:pt>
    <dgm:pt modelId="{551FD0E0-B0EB-417D-856C-FD6511B459A8}" type="pres">
      <dgm:prSet presAssocID="{55FE0409-BADB-47AB-A3A2-46B28D0597BA}" presName="accentRepeatNode" presStyleLbl="solidFgAcc1" presStyleIdx="3" presStyleCnt="4"/>
      <dgm:spPr/>
    </dgm:pt>
  </dgm:ptLst>
  <dgm:cxnLst>
    <dgm:cxn modelId="{6D4E05B7-CBCF-4764-87D9-14E9A39C22FA}" type="presOf" srcId="{FDEE52A1-0FE4-4182-A0C5-42F8F4149739}" destId="{2E875D53-EE0B-4D1C-9C98-66AD19F7462C}" srcOrd="0" destOrd="0" presId="urn:microsoft.com/office/officeart/2008/layout/VerticalCurvedList"/>
    <dgm:cxn modelId="{50FAF328-659C-4AA1-BB50-CA863C7AD6EC}" type="presOf" srcId="{389758D5-2179-4AEB-9868-6ACA0A3AFA4C}" destId="{FA1DAF74-09D3-4963-B34C-3E05EB3E0F62}" srcOrd="0" destOrd="0" presId="urn:microsoft.com/office/officeart/2008/layout/VerticalCurvedList"/>
    <dgm:cxn modelId="{BA58A387-CF10-4556-B23F-09E423C6E783}" srcId="{389758D5-2179-4AEB-9868-6ACA0A3AFA4C}" destId="{55FE0409-BADB-47AB-A3A2-46B28D0597BA}" srcOrd="3" destOrd="0" parTransId="{DA1F129F-F1EF-4A8B-8073-A5E0CFDCD5AF}" sibTransId="{115860B8-AC71-40C9-BEB4-C2BFA46C74F9}"/>
    <dgm:cxn modelId="{8E78CAD4-9EE3-4A80-8093-8454984303BE}" type="presOf" srcId="{5CEE92E5-8E8B-4C58-B8A6-71F674979C18}" destId="{F400AC3D-DE79-4236-A612-E2C1E56BB946}" srcOrd="0" destOrd="0" presId="urn:microsoft.com/office/officeart/2008/layout/VerticalCurvedList"/>
    <dgm:cxn modelId="{0003B33D-24B4-498F-89BD-71AB2D3157DE}" type="presOf" srcId="{375C9496-B8BB-496E-9E28-A0042A85B54D}" destId="{539F46EA-25BD-4A55-B95A-197297F1B828}" srcOrd="0" destOrd="0" presId="urn:microsoft.com/office/officeart/2008/layout/VerticalCurvedList"/>
    <dgm:cxn modelId="{3FE31789-5760-4367-BB9F-1FD83956BF61}" srcId="{389758D5-2179-4AEB-9868-6ACA0A3AFA4C}" destId="{524EB58A-BCEF-42F6-AB55-5C4D957E95D2}" srcOrd="1" destOrd="0" parTransId="{CBDCBCEC-3D66-470F-9BEB-380A7E91910F}" sibTransId="{89E62414-B7F3-43C5-9898-E5AD64A34B8B}"/>
    <dgm:cxn modelId="{57D63C79-DB0B-4D22-8412-E0F9A0626D43}" type="presOf" srcId="{524EB58A-BCEF-42F6-AB55-5C4D957E95D2}" destId="{7C87457D-2FC2-4B14-B2BA-4FB31E442727}" srcOrd="0" destOrd="0" presId="urn:microsoft.com/office/officeart/2008/layout/VerticalCurvedList"/>
    <dgm:cxn modelId="{EB5152CC-C061-4B33-ADCE-098A8165EBC6}" srcId="{389758D5-2179-4AEB-9868-6ACA0A3AFA4C}" destId="{FDEE52A1-0FE4-4182-A0C5-42F8F4149739}" srcOrd="2" destOrd="0" parTransId="{31C7D5AE-1561-45F9-9124-42AC2454588D}" sibTransId="{CD105A4E-712D-45A7-888E-F8F628607AE5}"/>
    <dgm:cxn modelId="{2C8C1686-54B2-47FC-8E67-98846EFEBE2C}" type="presOf" srcId="{55FE0409-BADB-47AB-A3A2-46B28D0597BA}" destId="{8E251FBE-036D-4129-91E2-E4818B5083AE}" srcOrd="0" destOrd="0" presId="urn:microsoft.com/office/officeart/2008/layout/VerticalCurvedList"/>
    <dgm:cxn modelId="{58B8EF3A-C30D-4BB9-850A-1C5D156E5ED5}" srcId="{389758D5-2179-4AEB-9868-6ACA0A3AFA4C}" destId="{375C9496-B8BB-496E-9E28-A0042A85B54D}" srcOrd="0" destOrd="0" parTransId="{17676524-0957-4F64-90D3-84AB1F5E5C5F}" sibTransId="{5CEE92E5-8E8B-4C58-B8A6-71F674979C18}"/>
    <dgm:cxn modelId="{3DF0031B-C0C7-4C53-BD10-7863437363F2}" type="presParOf" srcId="{FA1DAF74-09D3-4963-B34C-3E05EB3E0F62}" destId="{91ADE434-06C0-4931-93FA-BBF8150382E3}" srcOrd="0" destOrd="0" presId="urn:microsoft.com/office/officeart/2008/layout/VerticalCurvedList"/>
    <dgm:cxn modelId="{E7448E88-72C2-4C60-9353-3910097A9EBF}" type="presParOf" srcId="{91ADE434-06C0-4931-93FA-BBF8150382E3}" destId="{254CE13F-75C3-4C00-8140-F03CFFB42915}" srcOrd="0" destOrd="0" presId="urn:microsoft.com/office/officeart/2008/layout/VerticalCurvedList"/>
    <dgm:cxn modelId="{C2A80E89-B580-4A4D-9736-D1579C957105}" type="presParOf" srcId="{254CE13F-75C3-4C00-8140-F03CFFB42915}" destId="{3FC8AE37-5A2B-4E5F-8EAA-F402569CBE04}" srcOrd="0" destOrd="0" presId="urn:microsoft.com/office/officeart/2008/layout/VerticalCurvedList"/>
    <dgm:cxn modelId="{589FA7FB-148A-4AB4-95EC-041073A5F739}" type="presParOf" srcId="{254CE13F-75C3-4C00-8140-F03CFFB42915}" destId="{F400AC3D-DE79-4236-A612-E2C1E56BB946}" srcOrd="1" destOrd="0" presId="urn:microsoft.com/office/officeart/2008/layout/VerticalCurvedList"/>
    <dgm:cxn modelId="{1BDB317B-F7E9-435A-8389-7F2D620222D7}" type="presParOf" srcId="{254CE13F-75C3-4C00-8140-F03CFFB42915}" destId="{1F55283C-78A3-4784-97A4-B6AA08153A1C}" srcOrd="2" destOrd="0" presId="urn:microsoft.com/office/officeart/2008/layout/VerticalCurvedList"/>
    <dgm:cxn modelId="{3ABE98A5-ED06-4B29-929E-07821AA0A77A}" type="presParOf" srcId="{254CE13F-75C3-4C00-8140-F03CFFB42915}" destId="{4C089197-4676-4835-B355-36362E81A3C3}" srcOrd="3" destOrd="0" presId="urn:microsoft.com/office/officeart/2008/layout/VerticalCurvedList"/>
    <dgm:cxn modelId="{74589043-4885-4F9D-A67E-92DECA0205C4}" type="presParOf" srcId="{91ADE434-06C0-4931-93FA-BBF8150382E3}" destId="{539F46EA-25BD-4A55-B95A-197297F1B828}" srcOrd="1" destOrd="0" presId="urn:microsoft.com/office/officeart/2008/layout/VerticalCurvedList"/>
    <dgm:cxn modelId="{C6741126-8C29-4B58-99F5-68E6C22F4205}" type="presParOf" srcId="{91ADE434-06C0-4931-93FA-BBF8150382E3}" destId="{79986921-3850-4690-9C36-3F1A67A34409}" srcOrd="2" destOrd="0" presId="urn:microsoft.com/office/officeart/2008/layout/VerticalCurvedList"/>
    <dgm:cxn modelId="{D78C2436-F7D5-4277-913E-E02671B34195}" type="presParOf" srcId="{79986921-3850-4690-9C36-3F1A67A34409}" destId="{5B7EAF29-F9AB-404A-8845-8092C47FEDA6}" srcOrd="0" destOrd="0" presId="urn:microsoft.com/office/officeart/2008/layout/VerticalCurvedList"/>
    <dgm:cxn modelId="{A8E19BDE-D8FF-40CA-95B8-DB43F19BC079}" type="presParOf" srcId="{91ADE434-06C0-4931-93FA-BBF8150382E3}" destId="{7C87457D-2FC2-4B14-B2BA-4FB31E442727}" srcOrd="3" destOrd="0" presId="urn:microsoft.com/office/officeart/2008/layout/VerticalCurvedList"/>
    <dgm:cxn modelId="{DD076203-56CB-4735-AAC2-199C9437D0AC}" type="presParOf" srcId="{91ADE434-06C0-4931-93FA-BBF8150382E3}" destId="{16903ECE-5FF0-42EA-88E0-E22F5EBFAB9D}" srcOrd="4" destOrd="0" presId="urn:microsoft.com/office/officeart/2008/layout/VerticalCurvedList"/>
    <dgm:cxn modelId="{F8B3D3C8-38FD-4D1F-B88F-6211EA88447F}" type="presParOf" srcId="{16903ECE-5FF0-42EA-88E0-E22F5EBFAB9D}" destId="{118DCBA6-B453-42AA-9781-3839323D7939}" srcOrd="0" destOrd="0" presId="urn:microsoft.com/office/officeart/2008/layout/VerticalCurvedList"/>
    <dgm:cxn modelId="{CD25FA1C-145A-4FC3-838A-3B38872E5411}" type="presParOf" srcId="{91ADE434-06C0-4931-93FA-BBF8150382E3}" destId="{2E875D53-EE0B-4D1C-9C98-66AD19F7462C}" srcOrd="5" destOrd="0" presId="urn:microsoft.com/office/officeart/2008/layout/VerticalCurvedList"/>
    <dgm:cxn modelId="{C7364634-801A-49AC-8ED9-2D2F50E93E62}" type="presParOf" srcId="{91ADE434-06C0-4931-93FA-BBF8150382E3}" destId="{87CC35C2-09DA-41E9-95B9-4C8CD7300B60}" srcOrd="6" destOrd="0" presId="urn:microsoft.com/office/officeart/2008/layout/VerticalCurvedList"/>
    <dgm:cxn modelId="{D5A6BD92-F39D-4C55-A58D-01EEB16EF7C6}" type="presParOf" srcId="{87CC35C2-09DA-41E9-95B9-4C8CD7300B60}" destId="{E562FAB4-361D-4B42-8C06-A2F8E35313FE}" srcOrd="0" destOrd="0" presId="urn:microsoft.com/office/officeart/2008/layout/VerticalCurvedList"/>
    <dgm:cxn modelId="{B7E5ED3F-A40F-448A-8178-006E40A04286}" type="presParOf" srcId="{91ADE434-06C0-4931-93FA-BBF8150382E3}" destId="{8E251FBE-036D-4129-91E2-E4818B5083AE}" srcOrd="7" destOrd="0" presId="urn:microsoft.com/office/officeart/2008/layout/VerticalCurvedList"/>
    <dgm:cxn modelId="{B3A6B486-25BF-47FD-B90C-FAE3B1A25845}" type="presParOf" srcId="{91ADE434-06C0-4931-93FA-BBF8150382E3}" destId="{626C59B2-CF96-4AF7-B291-606EEFCD0815}" srcOrd="8" destOrd="0" presId="urn:microsoft.com/office/officeart/2008/layout/VerticalCurvedList"/>
    <dgm:cxn modelId="{21D3F57A-9877-4BB6-B573-744D874F9CC3}" type="presParOf" srcId="{626C59B2-CF96-4AF7-B291-606EEFCD0815}" destId="{551FD0E0-B0EB-417D-856C-FD6511B459A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128000" cy="5418667"/>
        <a:chOff x="0" y="0"/>
        <a:chExt cx="8128000" cy="5418667"/>
      </a:xfrm>
    </dsp:grpSpPr>
    <dsp:sp modelId="{664930D2-20D9-40D8-B73A-E8268B1A3048}">
      <dsp:nvSpPr>
        <dsp:cNvPr id="4" name="空心弧 3"/>
        <dsp:cNvSpPr/>
      </dsp:nvSpPr>
      <dsp:spPr bwMode="white">
        <a:xfrm>
          <a:off x="-6062999" y="-950011"/>
          <a:ext cx="7318688" cy="7318688"/>
        </a:xfrm>
        <a:prstGeom prst="blockArc">
          <a:avLst>
            <a:gd name="adj1" fmla="val 18900000"/>
            <a:gd name="adj2" fmla="val 2700000"/>
            <a:gd name="adj3" fmla="val 247"/>
          </a:avLst>
        </a:prstGeom>
      </dsp:spPr>
      <dsp:style>
        <a:lnRef idx="2">
          <a:schemeClr val="accent1">
            <a:shade val="60000"/>
          </a:schemeClr>
        </a:lnRef>
        <a:fillRef idx="0">
          <a:schemeClr val="accent1"/>
        </a:fillRef>
        <a:effectRef idx="0">
          <a:scrgbClr r="0" g="0" b="0"/>
        </a:effectRef>
        <a:fontRef idx="minor"/>
      </dsp:style>
      <dsp:txXfrm>
        <a:off x="-6062999" y="-950011"/>
        <a:ext cx="7318688" cy="7318688"/>
      </dsp:txXfrm>
    </dsp:sp>
    <dsp:sp modelId="{D2D45054-8E98-4063-A514-928063E7781C}">
      <dsp:nvSpPr>
        <dsp:cNvPr id="7" name="矩形 6"/>
        <dsp:cNvSpPr/>
      </dsp:nvSpPr>
      <dsp:spPr bwMode="white">
        <a:xfrm>
          <a:off x="687087" y="416587"/>
          <a:ext cx="7440913" cy="833608"/>
        </a:xfrm>
        <a:prstGeom prst="rect">
          <a:avLst/>
        </a:prstGeom>
        <a:solidFill>
          <a:srgbClr val="C00000"/>
        </a:solidFill>
      </dsp:spPr>
      <dsp:style>
        <a:lnRef idx="0">
          <a:schemeClr val="lt1"/>
        </a:lnRef>
        <a:fillRef idx="3">
          <a:schemeClr val="accent1"/>
        </a:fillRef>
        <a:effectRef idx="3">
          <a:scrgbClr r="0" g="0" b="0"/>
        </a:effectRef>
        <a:fontRef idx="minor">
          <a:schemeClr val="lt1"/>
        </a:fontRef>
      </dsp:style>
      <dsp:txBody>
        <a:bodyPr lIns="661676" tIns="45720" rIns="45720" bIns="45720" anchor="ctr"/>
        <a:lstStyle>
          <a:lvl1pPr algn="l">
            <a:defRPr sz="1600"/>
          </a:lvl1pPr>
          <a:lvl2pPr marL="114300" indent="-114300" algn="l">
            <a:defRPr sz="1200"/>
          </a:lvl2pPr>
          <a:lvl3pPr marL="228600" indent="-114300" algn="l">
            <a:defRPr sz="1200"/>
          </a:lvl3pPr>
          <a:lvl4pPr marL="342900" indent="-114300" algn="l">
            <a:defRPr sz="1200"/>
          </a:lvl4pPr>
          <a:lvl5pPr marL="457200" indent="-114300" algn="l">
            <a:defRPr sz="1200"/>
          </a:lvl5pPr>
          <a:lvl6pPr marL="571500" indent="-114300" algn="l">
            <a:defRPr sz="1200"/>
          </a:lvl6pPr>
          <a:lvl7pPr marL="685800" indent="-114300" algn="l">
            <a:defRPr sz="1200"/>
          </a:lvl7pPr>
          <a:lvl8pPr marL="800100" indent="-114300" algn="l">
            <a:defRPr sz="1200"/>
          </a:lvl8pPr>
          <a:lvl9pPr marL="914400" indent="-114300" algn="l">
            <a:defRPr sz="1200"/>
          </a:lvl9pPr>
        </a:lstStyle>
        <a:p>
          <a:pPr lvl="0">
            <a:lnSpc>
              <a:spcPct val="100000"/>
            </a:lnSpc>
            <a:spcBef>
              <a:spcPct val="0"/>
            </a:spcBef>
            <a:spcAft>
              <a:spcPct val="35000"/>
            </a:spcAft>
          </a:pPr>
          <a:endParaRPr lang="en-US" altLang="zh-CN" sz="1800" dirty="0" smtClean="0"/>
        </a:p>
        <a:p>
          <a:pPr lvl="0">
            <a:lnSpc>
              <a:spcPct val="100000"/>
            </a:lnSpc>
            <a:spcBef>
              <a:spcPct val="0"/>
            </a:spcBef>
            <a:spcAft>
              <a:spcPct val="35000"/>
            </a:spcAft>
          </a:pPr>
          <a:endParaRPr lang="en-US" altLang="zh-CN" sz="1800" dirty="0" smtClean="0"/>
        </a:p>
        <a:p>
          <a:pPr lvl="0">
            <a:lnSpc>
              <a:spcPct val="100000"/>
            </a:lnSpc>
            <a:spcBef>
              <a:spcPct val="0"/>
            </a:spcBef>
            <a:spcAft>
              <a:spcPct val="35000"/>
            </a:spcAft>
          </a:pPr>
          <a:r>
            <a:rPr lang="zh-CN" altLang="en-US" sz="1800" b="1" dirty="0" smtClean="0"/>
            <a:t>机关法人、农村集体经济组织法人、城镇农村的合作经济组织法人、基层群众性自治组织法人，居民委员会、为特别法人</a:t>
          </a:r>
          <a:endParaRPr lang="zh-CN" altLang="en-US" sz="1800" b="1" dirty="0" smtClean="0"/>
        </a:p>
        <a:p>
          <a:pPr lvl="0">
            <a:lnSpc>
              <a:spcPct val="100000"/>
            </a:lnSpc>
            <a:spcBef>
              <a:spcPct val="0"/>
            </a:spcBef>
            <a:spcAft>
              <a:spcPct val="35000"/>
            </a:spcAft>
          </a:pPr>
          <a:endParaRPr lang="zh-CN" altLang="en-US" sz="900" dirty="0" smtClean="0"/>
        </a:p>
        <a:p>
          <a:pPr lvl="0">
            <a:lnSpc>
              <a:spcPct val="100000"/>
            </a:lnSpc>
            <a:spcBef>
              <a:spcPct val="0"/>
            </a:spcBef>
            <a:spcAft>
              <a:spcPct val="35000"/>
            </a:spcAft>
          </a:pPr>
          <a:endParaRPr lang="zh-CN" altLang="en-US" sz="900" dirty="0" smtClean="0"/>
        </a:p>
        <a:p>
          <a:pPr lvl="0">
            <a:lnSpc>
              <a:spcPct val="100000"/>
            </a:lnSpc>
            <a:spcBef>
              <a:spcPct val="0"/>
            </a:spcBef>
            <a:spcAft>
              <a:spcPct val="35000"/>
            </a:spcAft>
          </a:pPr>
          <a:endParaRPr lang="zh-CN" altLang="en-US" sz="900" dirty="0"/>
        </a:p>
      </dsp:txBody>
      <dsp:txXfrm>
        <a:off x="687087" y="416587"/>
        <a:ext cx="7440913" cy="833608"/>
      </dsp:txXfrm>
    </dsp:sp>
    <dsp:sp modelId="{792F9FD6-DB9E-479F-872B-184DAC9816A3}">
      <dsp:nvSpPr>
        <dsp:cNvPr id="8" name="椭圆 7"/>
        <dsp:cNvSpPr/>
      </dsp:nvSpPr>
      <dsp:spPr bwMode="white">
        <a:xfrm>
          <a:off x="166082" y="312386"/>
          <a:ext cx="1042010" cy="1042010"/>
        </a:xfrm>
        <a:prstGeom prst="ellipse">
          <a:avLst/>
        </a:prstGeom>
      </dsp:spPr>
      <dsp:style>
        <a:lnRef idx="1">
          <a:schemeClr val="accent1"/>
        </a:lnRef>
        <a:fillRef idx="1">
          <a:schemeClr val="lt1"/>
        </a:fillRef>
        <a:effectRef idx="2">
          <a:scrgbClr r="0" g="0" b="0"/>
        </a:effectRef>
        <a:fontRef idx="minor"/>
      </dsp:style>
      <dsp:txXfrm>
        <a:off x="166082" y="312386"/>
        <a:ext cx="1042010" cy="1042010"/>
      </dsp:txXfrm>
    </dsp:sp>
    <dsp:sp modelId="{AE36B13A-FB4C-4B0F-91F7-00A66CEA95DB}">
      <dsp:nvSpPr>
        <dsp:cNvPr id="9" name="矩形 8"/>
        <dsp:cNvSpPr/>
      </dsp:nvSpPr>
      <dsp:spPr bwMode="white">
        <a:xfrm>
          <a:off x="1165013" y="1671475"/>
          <a:ext cx="6962987" cy="833608"/>
        </a:xfrm>
        <a:prstGeom prst="rect">
          <a:avLst/>
        </a:prstGeom>
        <a:solidFill>
          <a:srgbClr val="C00000"/>
        </a:solidFill>
      </dsp:spPr>
      <dsp:style>
        <a:lnRef idx="0">
          <a:schemeClr val="lt1"/>
        </a:lnRef>
        <a:fillRef idx="3">
          <a:schemeClr val="accent1"/>
        </a:fillRef>
        <a:effectRef idx="3">
          <a:scrgbClr r="0" g="0" b="0"/>
        </a:effectRef>
        <a:fontRef idx="minor">
          <a:schemeClr val="lt1"/>
        </a:fontRef>
      </dsp:style>
      <dsp:txBody>
        <a:bodyPr lIns="661676" tIns="45720" rIns="45720" bIns="45720" anchor="ctr"/>
        <a:lstStyle>
          <a:lvl1pPr algn="l">
            <a:defRPr sz="1600"/>
          </a:lvl1pPr>
          <a:lvl2pPr marL="114300" indent="-114300" algn="l">
            <a:defRPr sz="1200"/>
          </a:lvl2pPr>
          <a:lvl3pPr marL="228600" indent="-114300" algn="l">
            <a:defRPr sz="1200"/>
          </a:lvl3pPr>
          <a:lvl4pPr marL="342900" indent="-114300" algn="l">
            <a:defRPr sz="1200"/>
          </a:lvl4pPr>
          <a:lvl5pPr marL="457200" indent="-114300" algn="l">
            <a:defRPr sz="1200"/>
          </a:lvl5pPr>
          <a:lvl6pPr marL="571500" indent="-114300" algn="l">
            <a:defRPr sz="1200"/>
          </a:lvl6pPr>
          <a:lvl7pPr marL="685800" indent="-114300" algn="l">
            <a:defRPr sz="1200"/>
          </a:lvl7pPr>
          <a:lvl8pPr marL="800100" indent="-114300" algn="l">
            <a:defRPr sz="1200"/>
          </a:lvl8pPr>
          <a:lvl9pPr marL="914400" indent="-114300" algn="l">
            <a:defRPr sz="1200"/>
          </a:lvl9pPr>
        </a:lstStyle>
        <a:p>
          <a:pPr lvl="0">
            <a:lnSpc>
              <a:spcPct val="100000"/>
            </a:lnSpc>
            <a:spcBef>
              <a:spcPct val="0"/>
            </a:spcBef>
            <a:spcAft>
              <a:spcPct val="35000"/>
            </a:spcAft>
          </a:pPr>
          <a:r>
            <a:rPr lang="en-US" altLang="zh-CN" sz="1800" b="0" dirty="0" smtClean="0">
              <a:latin typeface="黑体" panose="02010609060101010101" charset="-122"/>
              <a:ea typeface="黑体" panose="02010609060101010101" charset="-122"/>
            </a:rPr>
            <a:t>Q</a:t>
          </a:r>
          <a:r>
            <a:rPr lang="zh-CN" altLang="en-US" sz="1800" b="0" dirty="0" smtClean="0">
              <a:latin typeface="黑体" panose="02010609060101010101" charset="-122"/>
              <a:ea typeface="黑体" panose="02010609060101010101" charset="-122"/>
            </a:rPr>
            <a:t>币、“网游装备”等网络虚拟财产，都将成为民法意义上的私人财产，受法律保护。依法取得并保证信息安全，不得非法买卖、提供和公开</a:t>
          </a:r>
          <a:endParaRPr lang="zh-CN" altLang="en-US" sz="1800" b="0" dirty="0">
            <a:latin typeface="黑体" panose="02010609060101010101" charset="-122"/>
            <a:ea typeface="黑体" panose="02010609060101010101" charset="-122"/>
          </a:endParaRPr>
        </a:p>
      </dsp:txBody>
      <dsp:txXfrm>
        <a:off x="1165013" y="1671475"/>
        <a:ext cx="6962987" cy="833608"/>
      </dsp:txXfrm>
    </dsp:sp>
    <dsp:sp modelId="{BD47C450-6594-4017-B664-4E475B43BAF1}">
      <dsp:nvSpPr>
        <dsp:cNvPr id="10" name="椭圆 9"/>
        <dsp:cNvSpPr/>
      </dsp:nvSpPr>
      <dsp:spPr bwMode="white">
        <a:xfrm>
          <a:off x="644009" y="1563014"/>
          <a:ext cx="1042010" cy="1042010"/>
        </a:xfrm>
        <a:prstGeom prst="ellipse">
          <a:avLst/>
        </a:prstGeom>
      </dsp:spPr>
      <dsp:style>
        <a:lnRef idx="1">
          <a:schemeClr val="accent1"/>
        </a:lnRef>
        <a:fillRef idx="1">
          <a:schemeClr val="lt1"/>
        </a:fillRef>
        <a:effectRef idx="2">
          <a:scrgbClr r="0" g="0" b="0"/>
        </a:effectRef>
        <a:fontRef idx="minor"/>
      </dsp:style>
      <dsp:txXfrm>
        <a:off x="644009" y="1563014"/>
        <a:ext cx="1042010" cy="1042010"/>
      </dsp:txXfrm>
    </dsp:sp>
    <dsp:sp modelId="{AE1B1B69-D6F2-41C3-A80F-1D5B710B6687}">
      <dsp:nvSpPr>
        <dsp:cNvPr id="11" name="矩形 10"/>
        <dsp:cNvSpPr/>
      </dsp:nvSpPr>
      <dsp:spPr bwMode="white">
        <a:xfrm>
          <a:off x="1165013" y="2917844"/>
          <a:ext cx="6962987" cy="833608"/>
        </a:xfrm>
        <a:prstGeom prst="rect">
          <a:avLst/>
        </a:prstGeom>
        <a:solidFill>
          <a:srgbClr val="C00000"/>
        </a:solidFill>
      </dsp:spPr>
      <dsp:style>
        <a:lnRef idx="0">
          <a:schemeClr val="lt1"/>
        </a:lnRef>
        <a:fillRef idx="3">
          <a:schemeClr val="accent1"/>
        </a:fillRef>
        <a:effectRef idx="3">
          <a:scrgbClr r="0" g="0" b="0"/>
        </a:effectRef>
        <a:fontRef idx="minor">
          <a:schemeClr val="lt1"/>
        </a:fontRef>
      </dsp:style>
      <dsp:txBody>
        <a:bodyPr lIns="661676" tIns="40640" rIns="40640" bIns="40640" anchor="ctr"/>
        <a:lstStyle>
          <a:lvl1pPr algn="l">
            <a:defRPr sz="1600"/>
          </a:lvl1pPr>
          <a:lvl2pPr marL="114300" indent="-114300" algn="l">
            <a:defRPr sz="1200"/>
          </a:lvl2pPr>
          <a:lvl3pPr marL="228600" indent="-114300" algn="l">
            <a:defRPr sz="1200"/>
          </a:lvl3pPr>
          <a:lvl4pPr marL="342900" indent="-114300" algn="l">
            <a:defRPr sz="1200"/>
          </a:lvl4pPr>
          <a:lvl5pPr marL="457200" indent="-114300" algn="l">
            <a:defRPr sz="1200"/>
          </a:lvl5pPr>
          <a:lvl6pPr marL="571500" indent="-114300" algn="l">
            <a:defRPr sz="1200"/>
          </a:lvl6pPr>
          <a:lvl7pPr marL="685800" indent="-114300" algn="l">
            <a:defRPr sz="1200"/>
          </a:lvl7pPr>
          <a:lvl8pPr marL="800100" indent="-114300" algn="l">
            <a:defRPr sz="1200"/>
          </a:lvl8pPr>
          <a:lvl9pPr marL="914400" indent="-114300" algn="l">
            <a:defRPr sz="1200"/>
          </a:lvl9pPr>
        </a:lstStyle>
        <a:p>
          <a:pPr lvl="0">
            <a:lnSpc>
              <a:spcPct val="100000"/>
            </a:lnSpc>
            <a:spcBef>
              <a:spcPct val="0"/>
            </a:spcBef>
            <a:spcAft>
              <a:spcPct val="35000"/>
            </a:spcAft>
          </a:pPr>
          <a:r>
            <a:rPr lang="zh-CN" altLang="en-US" b="1" dirty="0" smtClean="0">
              <a:latin typeface="黑体" panose="02010609060101010101" charset="-122"/>
              <a:ea typeface="黑体" panose="02010609060101010101" charset="-122"/>
            </a:rPr>
            <a:t>因自愿实施实施紧急救助行为造成受助人损害的，救助人不承担民事责任。因保护他人民事权益使自己受到损害的，由侵权人承担民事责任，受益人可以给予适当补偿。</a:t>
          </a:r>
          <a:endParaRPr lang="zh-CN" altLang="en-US" b="1" dirty="0">
            <a:latin typeface="黑体" panose="02010609060101010101" charset="-122"/>
            <a:ea typeface="黑体" panose="02010609060101010101" charset="-122"/>
          </a:endParaRPr>
        </a:p>
      </dsp:txBody>
      <dsp:txXfrm>
        <a:off x="1165013" y="2917844"/>
        <a:ext cx="6962987" cy="833608"/>
      </dsp:txXfrm>
    </dsp:sp>
    <dsp:sp modelId="{2D320116-9821-421C-96C3-D86A59F0FE49}">
      <dsp:nvSpPr>
        <dsp:cNvPr id="12" name="椭圆 11"/>
        <dsp:cNvSpPr/>
      </dsp:nvSpPr>
      <dsp:spPr bwMode="white">
        <a:xfrm>
          <a:off x="644009" y="2813643"/>
          <a:ext cx="1042010" cy="1042010"/>
        </a:xfrm>
        <a:prstGeom prst="ellipse">
          <a:avLst/>
        </a:prstGeom>
      </dsp:spPr>
      <dsp:style>
        <a:lnRef idx="1">
          <a:schemeClr val="accent1"/>
        </a:lnRef>
        <a:fillRef idx="1">
          <a:schemeClr val="lt1"/>
        </a:fillRef>
        <a:effectRef idx="2">
          <a:scrgbClr r="0" g="0" b="0"/>
        </a:effectRef>
        <a:fontRef idx="minor"/>
      </dsp:style>
      <dsp:txXfrm>
        <a:off x="644009" y="2813643"/>
        <a:ext cx="1042010" cy="1042010"/>
      </dsp:txXfrm>
    </dsp:sp>
    <dsp:sp modelId="{A6B8B29A-2DFB-4DBB-91AB-873AD463AEF9}">
      <dsp:nvSpPr>
        <dsp:cNvPr id="13" name="矩形 12"/>
        <dsp:cNvSpPr/>
      </dsp:nvSpPr>
      <dsp:spPr bwMode="white">
        <a:xfrm>
          <a:off x="687087" y="4168472"/>
          <a:ext cx="7440913" cy="833608"/>
        </a:xfrm>
        <a:prstGeom prst="rect">
          <a:avLst/>
        </a:prstGeom>
        <a:solidFill>
          <a:srgbClr val="C00000"/>
        </a:solidFill>
      </dsp:spPr>
      <dsp:style>
        <a:lnRef idx="0">
          <a:schemeClr val="lt1"/>
        </a:lnRef>
        <a:fillRef idx="3">
          <a:schemeClr val="accent1"/>
        </a:fillRef>
        <a:effectRef idx="3">
          <a:scrgbClr r="0" g="0" b="0"/>
        </a:effectRef>
        <a:fontRef idx="minor">
          <a:schemeClr val="lt1"/>
        </a:fontRef>
      </dsp:style>
      <dsp:txBody>
        <a:bodyPr lIns="661676" tIns="45720" rIns="45720" bIns="45720" anchor="ctr"/>
        <a:lstStyle>
          <a:lvl1pPr algn="l">
            <a:defRPr sz="1600"/>
          </a:lvl1pPr>
          <a:lvl2pPr marL="114300" indent="-114300" algn="l">
            <a:defRPr sz="1200"/>
          </a:lvl2pPr>
          <a:lvl3pPr marL="228600" indent="-114300" algn="l">
            <a:defRPr sz="1200"/>
          </a:lvl3pPr>
          <a:lvl4pPr marL="342900" indent="-114300" algn="l">
            <a:defRPr sz="1200"/>
          </a:lvl4pPr>
          <a:lvl5pPr marL="457200" indent="-114300" algn="l">
            <a:defRPr sz="1200"/>
          </a:lvl5pPr>
          <a:lvl6pPr marL="571500" indent="-114300" algn="l">
            <a:defRPr sz="1200"/>
          </a:lvl6pPr>
          <a:lvl7pPr marL="685800" indent="-114300" algn="l">
            <a:defRPr sz="1200"/>
          </a:lvl7pPr>
          <a:lvl8pPr marL="800100" indent="-114300" algn="l">
            <a:defRPr sz="1200"/>
          </a:lvl8pPr>
          <a:lvl9pPr marL="914400" indent="-114300" algn="l">
            <a:defRPr sz="1200"/>
          </a:lvl9pPr>
        </a:lstStyle>
        <a:p>
          <a:pPr lvl="0">
            <a:lnSpc>
              <a:spcPct val="100000"/>
            </a:lnSpc>
            <a:spcBef>
              <a:spcPct val="0"/>
            </a:spcBef>
            <a:spcAft>
              <a:spcPct val="35000"/>
            </a:spcAft>
          </a:pPr>
          <a:r>
            <a:rPr lang="zh-CN" altLang="en-US" sz="1800" b="1" dirty="0" smtClean="0"/>
            <a:t>普通诉讼时效延长为三年（银行、借贷）。</a:t>
          </a:r>
          <a:r>
            <a:rPr lang="en-US" altLang="zh-CN" sz="1800" b="1" dirty="0" smtClean="0">
              <a:solidFill>
                <a:srgbClr val="FFC000"/>
              </a:solidFill>
            </a:rPr>
            <a:t>1</a:t>
          </a:r>
          <a:r>
            <a:rPr lang="zh-CN" altLang="en-US" sz="1800" b="1" dirty="0" smtClean="0">
              <a:solidFill>
                <a:srgbClr val="FFC000"/>
              </a:solidFill>
            </a:rPr>
            <a:t>年：</a:t>
          </a:r>
          <a:r>
            <a:rPr lang="zh-CN" altLang="en-US" sz="1800" b="1" dirty="0" smtClean="0"/>
            <a:t>身体伤害、出售不合格商品未声明、延付租金、寄存物丢</a:t>
          </a:r>
          <a:r>
            <a:rPr lang="en-US" altLang="zh-CN" sz="1800" b="1" dirty="0" smtClean="0"/>
            <a:t>/</a:t>
          </a:r>
          <a:r>
            <a:rPr lang="zh-CN" altLang="en-US" sz="1800" b="1" dirty="0" smtClean="0"/>
            <a:t>损；</a:t>
          </a:r>
          <a:r>
            <a:rPr lang="zh-CN" altLang="en-US" sz="1800" b="1" dirty="0" smtClean="0">
              <a:solidFill>
                <a:srgbClr val="FFFF00"/>
              </a:solidFill>
            </a:rPr>
            <a:t>未成年人遭受性侵从年满</a:t>
          </a:r>
          <a:r>
            <a:rPr lang="en-US" altLang="zh-CN" sz="1800" b="1" dirty="0" smtClean="0">
              <a:solidFill>
                <a:srgbClr val="FFFF00"/>
              </a:solidFill>
            </a:rPr>
            <a:t>18</a:t>
          </a:r>
          <a:r>
            <a:rPr lang="zh-CN" altLang="en-US" sz="1800" b="1" dirty="0" smtClean="0">
              <a:solidFill>
                <a:srgbClr val="FFFF00"/>
              </a:solidFill>
            </a:rPr>
            <a:t>周岁计算</a:t>
          </a:r>
          <a:endParaRPr lang="zh-CN" altLang="en-US" sz="1800" b="1" dirty="0">
            <a:solidFill>
              <a:srgbClr val="FFFF00"/>
            </a:solidFill>
          </a:endParaRPr>
        </a:p>
      </dsp:txBody>
      <dsp:txXfrm>
        <a:off x="687087" y="4168472"/>
        <a:ext cx="7440913" cy="833608"/>
      </dsp:txXfrm>
    </dsp:sp>
    <dsp:sp modelId="{E98AF9E1-AFED-41BB-9D5F-D285B7D3CC35}">
      <dsp:nvSpPr>
        <dsp:cNvPr id="14" name="椭圆 13"/>
        <dsp:cNvSpPr/>
      </dsp:nvSpPr>
      <dsp:spPr bwMode="white">
        <a:xfrm>
          <a:off x="113523" y="4074212"/>
          <a:ext cx="1042010" cy="1042010"/>
        </a:xfrm>
        <a:prstGeom prst="ellipse">
          <a:avLst/>
        </a:prstGeom>
      </dsp:spPr>
      <dsp:style>
        <a:lnRef idx="1">
          <a:schemeClr val="accent1"/>
        </a:lnRef>
        <a:fillRef idx="1">
          <a:schemeClr val="lt1"/>
        </a:fillRef>
        <a:effectRef idx="2">
          <a:scrgbClr r="0" g="0" b="0"/>
        </a:effectRef>
        <a:fontRef idx="minor"/>
      </dsp:style>
      <dsp:txXfrm>
        <a:off x="113523" y="4074212"/>
        <a:ext cx="1042010" cy="1042010"/>
      </dsp:txXfrm>
    </dsp:sp>
    <dsp:sp modelId="{DAD06B3E-5480-464C-A49F-CFFD3778D274}">
      <dsp:nvSpPr>
        <dsp:cNvPr id="3" name="矩形 2" hidden="1"/>
        <dsp:cNvSpPr/>
      </dsp:nvSpPr>
      <dsp:spPr bwMode="white">
        <a:xfrm>
          <a:off x="153164" y="116514"/>
          <a:ext cx="36000" cy="36000"/>
        </a:xfrm>
        <a:prstGeom prst="rect">
          <a:avLst/>
        </a:prstGeom>
      </dsp:spPr>
      <dsp:style>
        <a:lnRef idx="0">
          <a:schemeClr val="lt1"/>
        </a:lnRef>
        <a:fillRef idx="3">
          <a:schemeClr val="accent1"/>
        </a:fillRef>
        <a:effectRef idx="3">
          <a:scrgbClr r="0" g="0" b="0"/>
        </a:effectRef>
        <a:fontRef idx="minor">
          <a:schemeClr val="lt1"/>
        </a:fontRef>
      </dsp:style>
      <dsp:txXfrm>
        <a:off x="153164" y="116514"/>
        <a:ext cx="36000" cy="36000"/>
      </dsp:txXfrm>
    </dsp:sp>
    <dsp:sp modelId="{F45AEBC0-EFC7-491F-AB21-B21AFD6DB0AD}">
      <dsp:nvSpPr>
        <dsp:cNvPr id="5" name="矩形 4" hidden="1"/>
        <dsp:cNvSpPr/>
      </dsp:nvSpPr>
      <dsp:spPr bwMode="white">
        <a:xfrm>
          <a:off x="1219689" y="2691334"/>
          <a:ext cx="36000" cy="36000"/>
        </a:xfrm>
        <a:prstGeom prst="rect">
          <a:avLst/>
        </a:prstGeom>
      </dsp:spPr>
      <dsp:style>
        <a:lnRef idx="0">
          <a:schemeClr val="lt1"/>
        </a:lnRef>
        <a:fillRef idx="3">
          <a:schemeClr val="accent1"/>
        </a:fillRef>
        <a:effectRef idx="3">
          <a:scrgbClr r="0" g="0" b="0"/>
        </a:effectRef>
        <a:fontRef idx="minor">
          <a:schemeClr val="lt1"/>
        </a:fontRef>
      </dsp:style>
      <dsp:txXfrm>
        <a:off x="1219689" y="2691334"/>
        <a:ext cx="36000" cy="36000"/>
      </dsp:txXfrm>
    </dsp:sp>
    <dsp:sp modelId="{F5E7353E-5718-45CC-9B9D-D6DFD9918F51}">
      <dsp:nvSpPr>
        <dsp:cNvPr id="6" name="矩形 5" hidden="1"/>
        <dsp:cNvSpPr/>
      </dsp:nvSpPr>
      <dsp:spPr bwMode="white">
        <a:xfrm>
          <a:off x="153164" y="5266153"/>
          <a:ext cx="36000" cy="36000"/>
        </a:xfrm>
        <a:prstGeom prst="rect">
          <a:avLst/>
        </a:prstGeom>
      </dsp:spPr>
      <dsp:style>
        <a:lnRef idx="0">
          <a:schemeClr val="lt1"/>
        </a:lnRef>
        <a:fillRef idx="3">
          <a:schemeClr val="accent1"/>
        </a:fillRef>
        <a:effectRef idx="3">
          <a:scrgbClr r="0" g="0" b="0"/>
        </a:effectRef>
        <a:fontRef idx="minor">
          <a:schemeClr val="lt1"/>
        </a:fontRef>
      </dsp:style>
      <dsp:txXfrm>
        <a:off x="153164" y="5266153"/>
        <a:ext cx="36000" cy="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128000" cy="5418667"/>
        <a:chOff x="0" y="0"/>
        <a:chExt cx="8128000" cy="5418667"/>
      </a:xfrm>
    </dsp:grpSpPr>
    <dsp:sp modelId="{F400AC3D-DE79-4236-A612-E2C1E56BB946}">
      <dsp:nvSpPr>
        <dsp:cNvPr id="4" name="空心弧 3"/>
        <dsp:cNvSpPr/>
      </dsp:nvSpPr>
      <dsp:spPr bwMode="white">
        <a:xfrm>
          <a:off x="-6062999" y="-950011"/>
          <a:ext cx="7318688" cy="7318688"/>
        </a:xfrm>
        <a:prstGeom prst="blockArc">
          <a:avLst>
            <a:gd name="adj1" fmla="val 18900000"/>
            <a:gd name="adj2" fmla="val 2700000"/>
            <a:gd name="adj3" fmla="val 247"/>
          </a:avLst>
        </a:prstGeom>
      </dsp:spPr>
      <dsp:style>
        <a:lnRef idx="2">
          <a:schemeClr val="accent1">
            <a:shade val="60000"/>
          </a:schemeClr>
        </a:lnRef>
        <a:fillRef idx="0">
          <a:schemeClr val="accent1"/>
        </a:fillRef>
        <a:effectRef idx="0">
          <a:scrgbClr r="0" g="0" b="0"/>
        </a:effectRef>
        <a:fontRef idx="minor"/>
      </dsp:style>
      <dsp:txXfrm>
        <a:off x="-6062999" y="-950011"/>
        <a:ext cx="7318688" cy="7318688"/>
      </dsp:txXfrm>
    </dsp:sp>
    <dsp:sp modelId="{539F46EA-25BD-4A55-B95A-197297F1B828}">
      <dsp:nvSpPr>
        <dsp:cNvPr id="7" name="矩形 6"/>
        <dsp:cNvSpPr/>
      </dsp:nvSpPr>
      <dsp:spPr bwMode="white">
        <a:xfrm>
          <a:off x="687087" y="416587"/>
          <a:ext cx="7440913" cy="833608"/>
        </a:xfrm>
        <a:prstGeom prst="rect">
          <a:avLst/>
        </a:prstGeom>
      </dsp:spPr>
      <dsp:style>
        <a:lnRef idx="2">
          <a:schemeClr val="lt1"/>
        </a:lnRef>
        <a:fillRef idx="1">
          <a:schemeClr val="accent1"/>
        </a:fillRef>
        <a:effectRef idx="0">
          <a:scrgbClr r="0" g="0" b="0"/>
        </a:effectRef>
        <a:fontRef idx="minor">
          <a:schemeClr val="lt1"/>
        </a:fontRef>
      </dsp:style>
      <dsp:txBody>
        <a:bodyPr lIns="661676" tIns="35560" rIns="35560" bIns="35560" anchor="ctr"/>
        <a:lstStyle>
          <a:lvl1pPr algn="l">
            <a:defRPr sz="14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altLang="en-US" b="1" dirty="0" smtClean="0"/>
            <a:t>工资、奖金、劳务报酬；生产、经营、投资的收益，</a:t>
          </a:r>
          <a:r>
            <a:rPr lang="zh-CN" altLang="en-US" b="1" dirty="0" smtClean="0">
              <a:solidFill>
                <a:srgbClr val="FFFF00"/>
              </a:solidFill>
            </a:rPr>
            <a:t>继承或受赠的财产</a:t>
          </a:r>
          <a:r>
            <a:rPr lang="zh-CN" altLang="en-US" b="1" dirty="0" smtClean="0"/>
            <a:t>。个人财产：婚前财产、人身损害赔偿、继承或赠与明确一方的、专用的生活用品。夫妻关系存续期间为日常生活所需所负、或约定共同承担的债务。</a:t>
          </a:r>
          <a:endParaRPr lang="zh-CN" altLang="en-US" b="1" dirty="0"/>
        </a:p>
      </dsp:txBody>
      <dsp:txXfrm>
        <a:off x="687087" y="416587"/>
        <a:ext cx="7440913" cy="833608"/>
      </dsp:txXfrm>
    </dsp:sp>
    <dsp:sp modelId="{5B7EAF29-F9AB-404A-8845-8092C47FEDA6}">
      <dsp:nvSpPr>
        <dsp:cNvPr id="8" name="椭圆 7"/>
        <dsp:cNvSpPr/>
      </dsp:nvSpPr>
      <dsp:spPr bwMode="white">
        <a:xfrm>
          <a:off x="166082" y="312386"/>
          <a:ext cx="1042010" cy="1042010"/>
        </a:xfrm>
        <a:prstGeom prst="ellipse">
          <a:avLst/>
        </a:prstGeom>
      </dsp:spPr>
      <dsp:style>
        <a:lnRef idx="2">
          <a:schemeClr val="accent1"/>
        </a:lnRef>
        <a:fillRef idx="1">
          <a:schemeClr val="lt1"/>
        </a:fillRef>
        <a:effectRef idx="0">
          <a:scrgbClr r="0" g="0" b="0"/>
        </a:effectRef>
        <a:fontRef idx="minor"/>
      </dsp:style>
      <dsp:txXfrm>
        <a:off x="166082" y="312386"/>
        <a:ext cx="1042010" cy="1042010"/>
      </dsp:txXfrm>
    </dsp:sp>
    <dsp:sp modelId="{7C87457D-2FC2-4B14-B2BA-4FB31E442727}">
      <dsp:nvSpPr>
        <dsp:cNvPr id="9" name="矩形 8"/>
        <dsp:cNvSpPr/>
      </dsp:nvSpPr>
      <dsp:spPr bwMode="white">
        <a:xfrm>
          <a:off x="1165013" y="1667215"/>
          <a:ext cx="6962987" cy="833608"/>
        </a:xfrm>
        <a:prstGeom prst="rect">
          <a:avLst/>
        </a:prstGeom>
      </dsp:spPr>
      <dsp:style>
        <a:lnRef idx="2">
          <a:schemeClr val="lt1"/>
        </a:lnRef>
        <a:fillRef idx="1">
          <a:schemeClr val="accent1"/>
        </a:fillRef>
        <a:effectRef idx="0">
          <a:scrgbClr r="0" g="0" b="0"/>
        </a:effectRef>
        <a:fontRef idx="minor">
          <a:schemeClr val="lt1"/>
        </a:fontRef>
      </dsp:style>
      <dsp:txBody>
        <a:bodyPr lIns="661676" tIns="35560" rIns="35560" bIns="35560" anchor="ctr"/>
        <a:lstStyle>
          <a:lvl1pPr algn="l">
            <a:defRPr sz="14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altLang="en-US" b="1" dirty="0" smtClean="0"/>
            <a:t>重婚、禁止结婚（血亲关系）、未到法定年龄</a:t>
          </a:r>
          <a:r>
            <a:rPr lang="en-US" altLang="zh-CN" b="1" dirty="0" smtClean="0"/>
            <a:t>-</a:t>
          </a:r>
          <a:r>
            <a:rPr lang="zh-CN" altLang="en-US" b="1" dirty="0" smtClean="0"/>
            <a:t>无效，同居关系，不具有夫妻权利义务；胁迫、隐瞒重大疾病</a:t>
          </a:r>
          <a:r>
            <a:rPr lang="en-US" altLang="zh-CN" b="1" dirty="0" smtClean="0"/>
            <a:t>-</a:t>
          </a:r>
          <a:r>
            <a:rPr lang="zh-CN" altLang="en-US" b="1" dirty="0" smtClean="0"/>
            <a:t>可撤销；无过错方有权请求损害赔偿。婚检制度退出历史舞台。</a:t>
          </a:r>
          <a:endParaRPr lang="zh-CN" altLang="en-US" b="1" dirty="0"/>
        </a:p>
      </dsp:txBody>
      <dsp:txXfrm>
        <a:off x="1165013" y="1667215"/>
        <a:ext cx="6962987" cy="833608"/>
      </dsp:txXfrm>
    </dsp:sp>
    <dsp:sp modelId="{118DCBA6-B453-42AA-9781-3839323D7939}">
      <dsp:nvSpPr>
        <dsp:cNvPr id="10" name="椭圆 9"/>
        <dsp:cNvSpPr/>
      </dsp:nvSpPr>
      <dsp:spPr bwMode="white">
        <a:xfrm>
          <a:off x="644009" y="1563014"/>
          <a:ext cx="1042010" cy="1042010"/>
        </a:xfrm>
        <a:prstGeom prst="ellipse">
          <a:avLst/>
        </a:prstGeom>
      </dsp:spPr>
      <dsp:style>
        <a:lnRef idx="2">
          <a:schemeClr val="accent1"/>
        </a:lnRef>
        <a:fillRef idx="1">
          <a:schemeClr val="lt1"/>
        </a:fillRef>
        <a:effectRef idx="0">
          <a:scrgbClr r="0" g="0" b="0"/>
        </a:effectRef>
        <a:fontRef idx="minor"/>
      </dsp:style>
      <dsp:txXfrm>
        <a:off x="644009" y="1563014"/>
        <a:ext cx="1042010" cy="1042010"/>
      </dsp:txXfrm>
    </dsp:sp>
    <dsp:sp modelId="{2E875D53-EE0B-4D1C-9C98-66AD19F7462C}">
      <dsp:nvSpPr>
        <dsp:cNvPr id="11" name="矩形 10"/>
        <dsp:cNvSpPr/>
      </dsp:nvSpPr>
      <dsp:spPr bwMode="white">
        <a:xfrm>
          <a:off x="1165013" y="2917844"/>
          <a:ext cx="6962987" cy="833608"/>
        </a:xfrm>
        <a:prstGeom prst="rect">
          <a:avLst/>
        </a:prstGeom>
      </dsp:spPr>
      <dsp:style>
        <a:lnRef idx="2">
          <a:schemeClr val="lt1"/>
        </a:lnRef>
        <a:fillRef idx="1">
          <a:schemeClr val="accent1"/>
        </a:fillRef>
        <a:effectRef idx="0">
          <a:scrgbClr r="0" g="0" b="0"/>
        </a:effectRef>
        <a:fontRef idx="minor">
          <a:schemeClr val="lt1"/>
        </a:fontRef>
      </dsp:style>
      <dsp:txBody>
        <a:bodyPr lIns="661676" tIns="35560" rIns="35560" bIns="35560" anchor="ctr"/>
        <a:lstStyle>
          <a:lvl1pPr algn="l">
            <a:defRPr sz="14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altLang="en-US" b="1" dirty="0" smtClean="0"/>
            <a:t>一方隐藏、转移、变卖、毁损、挥霍夫妻共同财产或伪造夫妻共同债务；富有法定扶养义务的人患有重大疾病需要医治，另一方不同意支付相关医疗费用</a:t>
          </a:r>
          <a:endParaRPr lang="zh-CN" altLang="en-US" b="1" dirty="0"/>
        </a:p>
      </dsp:txBody>
      <dsp:txXfrm>
        <a:off x="1165013" y="2917844"/>
        <a:ext cx="6962987" cy="833608"/>
      </dsp:txXfrm>
    </dsp:sp>
    <dsp:sp modelId="{E562FAB4-361D-4B42-8C06-A2F8E35313FE}">
      <dsp:nvSpPr>
        <dsp:cNvPr id="12" name="椭圆 11"/>
        <dsp:cNvSpPr/>
      </dsp:nvSpPr>
      <dsp:spPr bwMode="white">
        <a:xfrm>
          <a:off x="644009" y="2813643"/>
          <a:ext cx="1042010" cy="1042010"/>
        </a:xfrm>
        <a:prstGeom prst="ellipse">
          <a:avLst/>
        </a:prstGeom>
      </dsp:spPr>
      <dsp:style>
        <a:lnRef idx="2">
          <a:schemeClr val="accent1"/>
        </a:lnRef>
        <a:fillRef idx="1">
          <a:schemeClr val="lt1"/>
        </a:fillRef>
        <a:effectRef idx="0">
          <a:scrgbClr r="0" g="0" b="0"/>
        </a:effectRef>
        <a:fontRef idx="minor"/>
      </dsp:style>
      <dsp:txXfrm>
        <a:off x="644009" y="2813643"/>
        <a:ext cx="1042010" cy="1042010"/>
      </dsp:txXfrm>
    </dsp:sp>
    <dsp:sp modelId="{8E251FBE-036D-4129-91E2-E4818B5083AE}">
      <dsp:nvSpPr>
        <dsp:cNvPr id="13" name="矩形 12"/>
        <dsp:cNvSpPr/>
      </dsp:nvSpPr>
      <dsp:spPr bwMode="white">
        <a:xfrm>
          <a:off x="687087" y="4168472"/>
          <a:ext cx="7440913" cy="833608"/>
        </a:xfrm>
        <a:prstGeom prst="rect">
          <a:avLst/>
        </a:prstGeom>
      </dsp:spPr>
      <dsp:style>
        <a:lnRef idx="2">
          <a:schemeClr val="lt1"/>
        </a:lnRef>
        <a:fillRef idx="1">
          <a:schemeClr val="accent1"/>
        </a:fillRef>
        <a:effectRef idx="0">
          <a:scrgbClr r="0" g="0" b="0"/>
        </a:effectRef>
        <a:fontRef idx="minor">
          <a:schemeClr val="lt1"/>
        </a:fontRef>
      </dsp:style>
      <dsp:txBody>
        <a:bodyPr lIns="661676" tIns="35560" rIns="35560" bIns="35560" anchor="ctr"/>
        <a:lstStyle>
          <a:lvl1pPr algn="l">
            <a:defRPr sz="14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a:lnSpc>
              <a:spcPct val="100000"/>
            </a:lnSpc>
            <a:spcBef>
              <a:spcPct val="0"/>
            </a:spcBef>
            <a:spcAft>
              <a:spcPct val="35000"/>
            </a:spcAft>
          </a:pPr>
          <a:r>
            <a:rPr lang="zh-CN" altLang="en-US" b="1" dirty="0" smtClean="0"/>
            <a:t>婚姻登记机关收到离婚登记申请之日起三十日内，任何一方不愿意离婚的，可以向婚姻登记机关撤回离婚登记申请。前款规定期间届满后三十日内，双方应当亲自到婚姻登记机关申请发放离婚证；未申请的，视为撤回离婚登记申请。不适用于诉讼离婚。</a:t>
          </a:r>
          <a:endParaRPr lang="zh-CN" altLang="en-US" b="1" dirty="0"/>
        </a:p>
      </dsp:txBody>
      <dsp:txXfrm>
        <a:off x="687087" y="4168472"/>
        <a:ext cx="7440913" cy="833608"/>
      </dsp:txXfrm>
    </dsp:sp>
    <dsp:sp modelId="{551FD0E0-B0EB-417D-856C-FD6511B459A8}">
      <dsp:nvSpPr>
        <dsp:cNvPr id="14" name="椭圆 13"/>
        <dsp:cNvSpPr/>
      </dsp:nvSpPr>
      <dsp:spPr bwMode="white">
        <a:xfrm>
          <a:off x="166082" y="4064271"/>
          <a:ext cx="1042010" cy="1042010"/>
        </a:xfrm>
        <a:prstGeom prst="ellipse">
          <a:avLst/>
        </a:prstGeom>
      </dsp:spPr>
      <dsp:style>
        <a:lnRef idx="2">
          <a:schemeClr val="accent1"/>
        </a:lnRef>
        <a:fillRef idx="1">
          <a:schemeClr val="lt1"/>
        </a:fillRef>
        <a:effectRef idx="0">
          <a:scrgbClr r="0" g="0" b="0"/>
        </a:effectRef>
        <a:fontRef idx="minor"/>
      </dsp:style>
      <dsp:txXfrm>
        <a:off x="166082" y="4064271"/>
        <a:ext cx="1042010" cy="1042010"/>
      </dsp:txXfrm>
    </dsp:sp>
    <dsp:sp modelId="{3FC8AE37-5A2B-4E5F-8EAA-F402569CBE04}">
      <dsp:nvSpPr>
        <dsp:cNvPr id="3" name="矩形 2" hidden="1"/>
        <dsp:cNvSpPr/>
      </dsp:nvSpPr>
      <dsp:spPr bwMode="white">
        <a:xfrm>
          <a:off x="153164" y="116514"/>
          <a:ext cx="36000" cy="36000"/>
        </a:xfrm>
        <a:prstGeom prst="rect">
          <a:avLst/>
        </a:prstGeom>
      </dsp:spPr>
      <dsp:style>
        <a:lnRef idx="2">
          <a:schemeClr val="lt1"/>
        </a:lnRef>
        <a:fillRef idx="1">
          <a:schemeClr val="accent1"/>
        </a:fillRef>
        <a:effectRef idx="0">
          <a:scrgbClr r="0" g="0" b="0"/>
        </a:effectRef>
        <a:fontRef idx="minor">
          <a:schemeClr val="lt1"/>
        </a:fontRef>
      </dsp:style>
      <dsp:txXfrm>
        <a:off x="153164" y="116514"/>
        <a:ext cx="36000" cy="36000"/>
      </dsp:txXfrm>
    </dsp:sp>
    <dsp:sp modelId="{1F55283C-78A3-4784-97A4-B6AA08153A1C}">
      <dsp:nvSpPr>
        <dsp:cNvPr id="5" name="矩形 4" hidden="1"/>
        <dsp:cNvSpPr/>
      </dsp:nvSpPr>
      <dsp:spPr bwMode="white">
        <a:xfrm>
          <a:off x="1219689" y="2691334"/>
          <a:ext cx="36000" cy="36000"/>
        </a:xfrm>
        <a:prstGeom prst="rect">
          <a:avLst/>
        </a:prstGeom>
      </dsp:spPr>
      <dsp:style>
        <a:lnRef idx="2">
          <a:schemeClr val="lt1"/>
        </a:lnRef>
        <a:fillRef idx="1">
          <a:schemeClr val="accent1"/>
        </a:fillRef>
        <a:effectRef idx="0">
          <a:scrgbClr r="0" g="0" b="0"/>
        </a:effectRef>
        <a:fontRef idx="minor">
          <a:schemeClr val="lt1"/>
        </a:fontRef>
      </dsp:style>
      <dsp:txXfrm>
        <a:off x="1219689" y="2691334"/>
        <a:ext cx="36000" cy="36000"/>
      </dsp:txXfrm>
    </dsp:sp>
    <dsp:sp modelId="{4C089197-4676-4835-B355-36362E81A3C3}">
      <dsp:nvSpPr>
        <dsp:cNvPr id="6" name="矩形 5" hidden="1"/>
        <dsp:cNvSpPr/>
      </dsp:nvSpPr>
      <dsp:spPr bwMode="white">
        <a:xfrm>
          <a:off x="153164" y="5266153"/>
          <a:ext cx="36000" cy="36000"/>
        </a:xfrm>
        <a:prstGeom prst="rect">
          <a:avLst/>
        </a:prstGeom>
      </dsp:spPr>
      <dsp:style>
        <a:lnRef idx="2">
          <a:schemeClr val="lt1"/>
        </a:lnRef>
        <a:fillRef idx="1">
          <a:schemeClr val="accent1"/>
        </a:fillRef>
        <a:effectRef idx="0">
          <a:scrgbClr r="0" g="0" b="0"/>
        </a:effectRef>
        <a:fontRef idx="minor">
          <a:schemeClr val="lt1"/>
        </a:fontRef>
      </dsp:style>
      <dsp:txXfrm>
        <a:off x="153164" y="5266153"/>
        <a:ext cx="36000" cy="3600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7CE19144-2E85-497A-BB7B-4FCC79ECBCE8}"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51204"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6149"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fontAlgn="auto">
              <a:defRPr sz="1200" noProof="1"/>
            </a:lvl1p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等线" panose="02010600030101010101" pitchFamily="2" charset="-122"/>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miter lim="800000"/>
          </a:ln>
        </p:spPr>
      </p:sp>
      <p:sp>
        <p:nvSpPr>
          <p:cNvPr id="52227"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a:ln>
            <a:miter lim="800000"/>
          </a:ln>
        </p:spPr>
      </p:sp>
      <p:sp>
        <p:nvSpPr>
          <p:cNvPr id="53251"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3252"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a:ln>
            <a:miter lim="800000"/>
          </a:ln>
        </p:spPr>
      </p:sp>
      <p:sp>
        <p:nvSpPr>
          <p:cNvPr id="54275"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4276"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a:ln>
            <a:miter lim="800000"/>
          </a:ln>
        </p:spPr>
      </p:sp>
      <p:sp>
        <p:nvSpPr>
          <p:cNvPr id="56323"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6324"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a:ln>
            <a:miter lim="800000"/>
          </a:ln>
        </p:spPr>
      </p:sp>
      <p:sp>
        <p:nvSpPr>
          <p:cNvPr id="57347"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734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a:ln>
            <a:miter lim="800000"/>
          </a:ln>
        </p:spPr>
      </p:sp>
      <p:sp>
        <p:nvSpPr>
          <p:cNvPr id="58371" name="备注占位符 2"/>
          <p:cNvSpPr>
            <a:spLocks noGrp="1"/>
          </p:cNvSpPr>
          <p:nvPr>
            <p:ph type="body"/>
          </p:nvPr>
        </p:nvSpPr>
        <p:spPr/>
        <p:txBody>
          <a:bodyPr wrap="square" lIns="91440" tIns="45720" rIns="91440" bIns="45720" anchor="t"/>
          <a:p>
            <a:pPr lvl="0" eaLnBrk="1" hangingPunct="1"/>
            <a:endParaRPr lang="zh-CN" altLang="en-US" dirty="0"/>
          </a:p>
        </p:txBody>
      </p:sp>
      <p:sp>
        <p:nvSpPr>
          <p:cNvPr id="58372"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075" name="图片 15"/>
          <p:cNvPicPr>
            <a:picLocks noChangeAspect="1"/>
          </p:cNvPicPr>
          <p:nvPr userDrawn="1"/>
        </p:nvPicPr>
        <p:blipFill>
          <a:blip r:embed="rId2"/>
          <a:stretch>
            <a:fillRect/>
          </a:stretch>
        </p:blipFill>
        <p:spPr>
          <a:xfrm>
            <a:off x="0" y="0"/>
            <a:ext cx="12192000" cy="6858000"/>
          </a:xfrm>
          <a:prstGeom prst="rect">
            <a:avLst/>
          </a:prstGeom>
          <a:noFill/>
          <a:ln w="9525">
            <a:noFill/>
          </a:ln>
        </p:spPr>
      </p:pic>
      <p:pic>
        <p:nvPicPr>
          <p:cNvPr id="3076" name="图片 9"/>
          <p:cNvPicPr>
            <a:picLocks noChangeAspect="1"/>
          </p:cNvPicPr>
          <p:nvPr userDrawn="1"/>
        </p:nvPicPr>
        <p:blipFill>
          <a:blip r:embed="rId3"/>
          <a:srcRect b="3"/>
          <a:stretch>
            <a:fillRect/>
          </a:stretch>
        </p:blipFill>
        <p:spPr>
          <a:xfrm>
            <a:off x="0" y="0"/>
            <a:ext cx="4476750" cy="2752725"/>
          </a:xfrm>
          <a:prstGeom prst="rect">
            <a:avLst/>
          </a:prstGeom>
          <a:noFill/>
          <a:ln w="9525">
            <a:noFill/>
          </a:ln>
        </p:spPr>
      </p:pic>
      <p:pic>
        <p:nvPicPr>
          <p:cNvPr id="3077" name="图片 17"/>
          <p:cNvPicPr>
            <a:picLocks noChangeAspect="1"/>
          </p:cNvPicPr>
          <p:nvPr userDrawn="1"/>
        </p:nvPicPr>
        <p:blipFill>
          <a:blip r:embed="rId4"/>
          <a:srcRect r="125" b="87"/>
          <a:stretch>
            <a:fillRect/>
          </a:stretch>
        </p:blipFill>
        <p:spPr>
          <a:xfrm>
            <a:off x="1811338" y="76200"/>
            <a:ext cx="2060575" cy="1323975"/>
          </a:xfrm>
          <a:prstGeom prst="rect">
            <a:avLst/>
          </a:prstGeom>
          <a:noFill/>
          <a:ln w="9525">
            <a:noFill/>
          </a:ln>
        </p:spPr>
      </p:pic>
      <p:pic>
        <p:nvPicPr>
          <p:cNvPr id="3078" name="Picture 2" descr="C:\Users\PC\Desktop\聚焦两会2.png"/>
          <p:cNvPicPr>
            <a:picLocks noChangeAspect="1"/>
          </p:cNvPicPr>
          <p:nvPr userDrawn="1"/>
        </p:nvPicPr>
        <p:blipFill>
          <a:blip r:embed="rId5"/>
          <a:stretch>
            <a:fillRect/>
          </a:stretch>
        </p:blipFill>
        <p:spPr>
          <a:xfrm>
            <a:off x="469900" y="233363"/>
            <a:ext cx="776288" cy="503237"/>
          </a:xfrm>
          <a:prstGeom prst="rect">
            <a:avLst/>
          </a:prstGeom>
          <a:noFill/>
          <a:ln w="9525">
            <a:noFill/>
          </a:ln>
        </p:spPr>
      </p:pic>
      <p:pic>
        <p:nvPicPr>
          <p:cNvPr id="3079" name="图片 23"/>
          <p:cNvPicPr>
            <a:picLocks noChangeAspect="1"/>
          </p:cNvPicPr>
          <p:nvPr userDrawn="1"/>
        </p:nvPicPr>
        <p:blipFill>
          <a:blip r:embed="rId6"/>
          <a:srcRect b="-32"/>
          <a:stretch>
            <a:fillRect/>
          </a:stretch>
        </p:blipFill>
        <p:spPr>
          <a:xfrm>
            <a:off x="0" y="2465388"/>
            <a:ext cx="12192000" cy="4392612"/>
          </a:xfrm>
          <a:prstGeom prst="rect">
            <a:avLst/>
          </a:prstGeom>
          <a:noFill/>
          <a:ln w="9525">
            <a:noFill/>
          </a:ln>
        </p:spPr>
      </p:pic>
      <p:pic>
        <p:nvPicPr>
          <p:cNvPr id="3080" name="图片 21"/>
          <p:cNvPicPr>
            <a:picLocks noChangeAspect="1"/>
          </p:cNvPicPr>
          <p:nvPr userDrawn="1"/>
        </p:nvPicPr>
        <p:blipFill>
          <a:blip r:embed="rId7"/>
          <a:stretch>
            <a:fillRect/>
          </a:stretch>
        </p:blipFill>
        <p:spPr>
          <a:xfrm>
            <a:off x="0" y="1143000"/>
            <a:ext cx="12192000" cy="5715000"/>
          </a:xfrm>
          <a:prstGeom prst="rect">
            <a:avLst/>
          </a:prstGeom>
          <a:noFill/>
          <a:ln w="9525">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099" name="PA-102269"/>
          <p:cNvSpPr/>
          <p:nvPr userDrawn="1">
            <p:custDataLst>
              <p:tags r:id="rId2"/>
            </p:custDataLst>
          </p:nvPr>
        </p:nvSpPr>
        <p:spPr>
          <a:xfrm>
            <a:off x="61913" y="5602288"/>
            <a:ext cx="12068175" cy="12334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13152" h="572">
                <a:moveTo>
                  <a:pt x="0" y="345"/>
                </a:moveTo>
                <a:lnTo>
                  <a:pt x="32" y="335"/>
                </a:lnTo>
                <a:lnTo>
                  <a:pt x="32" y="342"/>
                </a:lnTo>
                <a:lnTo>
                  <a:pt x="51" y="342"/>
                </a:lnTo>
                <a:lnTo>
                  <a:pt x="51" y="352"/>
                </a:lnTo>
                <a:lnTo>
                  <a:pt x="63" y="352"/>
                </a:lnTo>
                <a:lnTo>
                  <a:pt x="63" y="359"/>
                </a:lnTo>
                <a:lnTo>
                  <a:pt x="75" y="359"/>
                </a:lnTo>
                <a:lnTo>
                  <a:pt x="75" y="394"/>
                </a:lnTo>
                <a:lnTo>
                  <a:pt x="87" y="394"/>
                </a:lnTo>
                <a:lnTo>
                  <a:pt x="87" y="411"/>
                </a:lnTo>
                <a:lnTo>
                  <a:pt x="100" y="411"/>
                </a:lnTo>
                <a:lnTo>
                  <a:pt x="100" y="286"/>
                </a:lnTo>
                <a:lnTo>
                  <a:pt x="131" y="286"/>
                </a:lnTo>
                <a:lnTo>
                  <a:pt x="131" y="244"/>
                </a:lnTo>
                <a:lnTo>
                  <a:pt x="157" y="244"/>
                </a:lnTo>
                <a:lnTo>
                  <a:pt x="157" y="234"/>
                </a:lnTo>
                <a:lnTo>
                  <a:pt x="275" y="203"/>
                </a:lnTo>
                <a:lnTo>
                  <a:pt x="394" y="234"/>
                </a:lnTo>
                <a:lnTo>
                  <a:pt x="394" y="244"/>
                </a:lnTo>
                <a:lnTo>
                  <a:pt x="412" y="244"/>
                </a:lnTo>
                <a:lnTo>
                  <a:pt x="412" y="286"/>
                </a:lnTo>
                <a:lnTo>
                  <a:pt x="431" y="289"/>
                </a:lnTo>
                <a:lnTo>
                  <a:pt x="431" y="373"/>
                </a:lnTo>
                <a:lnTo>
                  <a:pt x="450" y="373"/>
                </a:lnTo>
                <a:lnTo>
                  <a:pt x="468" y="404"/>
                </a:lnTo>
                <a:lnTo>
                  <a:pt x="468" y="328"/>
                </a:lnTo>
                <a:lnTo>
                  <a:pt x="499" y="328"/>
                </a:lnTo>
                <a:lnTo>
                  <a:pt x="499" y="303"/>
                </a:lnTo>
                <a:lnTo>
                  <a:pt x="511" y="303"/>
                </a:lnTo>
                <a:lnTo>
                  <a:pt x="511" y="284"/>
                </a:lnTo>
                <a:lnTo>
                  <a:pt x="762" y="283"/>
                </a:lnTo>
                <a:lnTo>
                  <a:pt x="762" y="299"/>
                </a:lnTo>
                <a:lnTo>
                  <a:pt x="781" y="299"/>
                </a:lnTo>
                <a:lnTo>
                  <a:pt x="781" y="328"/>
                </a:lnTo>
                <a:lnTo>
                  <a:pt x="800" y="328"/>
                </a:lnTo>
                <a:lnTo>
                  <a:pt x="800" y="397"/>
                </a:lnTo>
                <a:lnTo>
                  <a:pt x="818" y="397"/>
                </a:lnTo>
                <a:lnTo>
                  <a:pt x="818" y="33"/>
                </a:lnTo>
                <a:lnTo>
                  <a:pt x="1003" y="6"/>
                </a:lnTo>
                <a:lnTo>
                  <a:pt x="1148" y="26"/>
                </a:lnTo>
                <a:lnTo>
                  <a:pt x="1148" y="315"/>
                </a:lnTo>
                <a:lnTo>
                  <a:pt x="1155" y="321"/>
                </a:lnTo>
                <a:lnTo>
                  <a:pt x="1180" y="279"/>
                </a:lnTo>
                <a:lnTo>
                  <a:pt x="1205" y="321"/>
                </a:lnTo>
                <a:lnTo>
                  <a:pt x="1211" y="310"/>
                </a:lnTo>
                <a:lnTo>
                  <a:pt x="1217" y="332"/>
                </a:lnTo>
                <a:lnTo>
                  <a:pt x="1217" y="383"/>
                </a:lnTo>
                <a:lnTo>
                  <a:pt x="1223" y="387"/>
                </a:lnTo>
                <a:lnTo>
                  <a:pt x="1223" y="459"/>
                </a:lnTo>
                <a:lnTo>
                  <a:pt x="1236" y="459"/>
                </a:lnTo>
                <a:lnTo>
                  <a:pt x="1236" y="370"/>
                </a:lnTo>
                <a:lnTo>
                  <a:pt x="1249" y="370"/>
                </a:lnTo>
                <a:lnTo>
                  <a:pt x="1249" y="162"/>
                </a:lnTo>
                <a:lnTo>
                  <a:pt x="1448" y="138"/>
                </a:lnTo>
                <a:lnTo>
                  <a:pt x="1586" y="159"/>
                </a:lnTo>
                <a:lnTo>
                  <a:pt x="1586" y="300"/>
                </a:lnTo>
                <a:lnTo>
                  <a:pt x="1610" y="313"/>
                </a:lnTo>
                <a:lnTo>
                  <a:pt x="1610" y="339"/>
                </a:lnTo>
                <a:lnTo>
                  <a:pt x="1623" y="339"/>
                </a:lnTo>
                <a:lnTo>
                  <a:pt x="1623" y="356"/>
                </a:lnTo>
                <a:lnTo>
                  <a:pt x="1629" y="356"/>
                </a:lnTo>
                <a:lnTo>
                  <a:pt x="1629" y="442"/>
                </a:lnTo>
                <a:lnTo>
                  <a:pt x="1641" y="442"/>
                </a:lnTo>
                <a:lnTo>
                  <a:pt x="1641" y="415"/>
                </a:lnTo>
                <a:lnTo>
                  <a:pt x="1735" y="415"/>
                </a:lnTo>
                <a:lnTo>
                  <a:pt x="1735" y="335"/>
                </a:lnTo>
                <a:lnTo>
                  <a:pt x="1778" y="335"/>
                </a:lnTo>
                <a:lnTo>
                  <a:pt x="1778" y="296"/>
                </a:lnTo>
                <a:lnTo>
                  <a:pt x="1786" y="296"/>
                </a:lnTo>
                <a:lnTo>
                  <a:pt x="1786" y="282"/>
                </a:lnTo>
                <a:lnTo>
                  <a:pt x="1792" y="282"/>
                </a:lnTo>
                <a:lnTo>
                  <a:pt x="1792" y="272"/>
                </a:lnTo>
                <a:lnTo>
                  <a:pt x="1984" y="268"/>
                </a:lnTo>
                <a:lnTo>
                  <a:pt x="1984" y="388"/>
                </a:lnTo>
                <a:lnTo>
                  <a:pt x="2072" y="388"/>
                </a:lnTo>
                <a:lnTo>
                  <a:pt x="2072" y="402"/>
                </a:lnTo>
                <a:lnTo>
                  <a:pt x="2140" y="383"/>
                </a:lnTo>
                <a:lnTo>
                  <a:pt x="2158" y="383"/>
                </a:lnTo>
                <a:lnTo>
                  <a:pt x="2158" y="325"/>
                </a:lnTo>
                <a:lnTo>
                  <a:pt x="2359" y="325"/>
                </a:lnTo>
                <a:lnTo>
                  <a:pt x="2358" y="359"/>
                </a:lnTo>
                <a:lnTo>
                  <a:pt x="2364" y="359"/>
                </a:lnTo>
                <a:lnTo>
                  <a:pt x="2364" y="377"/>
                </a:lnTo>
                <a:lnTo>
                  <a:pt x="2383" y="377"/>
                </a:lnTo>
                <a:lnTo>
                  <a:pt x="2383" y="387"/>
                </a:lnTo>
                <a:lnTo>
                  <a:pt x="2397" y="387"/>
                </a:lnTo>
                <a:lnTo>
                  <a:pt x="2397" y="289"/>
                </a:lnTo>
                <a:lnTo>
                  <a:pt x="2640" y="289"/>
                </a:lnTo>
                <a:lnTo>
                  <a:pt x="2640" y="418"/>
                </a:lnTo>
                <a:lnTo>
                  <a:pt x="2676" y="418"/>
                </a:lnTo>
                <a:lnTo>
                  <a:pt x="2676" y="313"/>
                </a:lnTo>
                <a:lnTo>
                  <a:pt x="2758" y="313"/>
                </a:lnTo>
                <a:lnTo>
                  <a:pt x="2758" y="352"/>
                </a:lnTo>
                <a:lnTo>
                  <a:pt x="2770" y="352"/>
                </a:lnTo>
                <a:lnTo>
                  <a:pt x="2770" y="335"/>
                </a:lnTo>
                <a:lnTo>
                  <a:pt x="2776" y="335"/>
                </a:lnTo>
                <a:lnTo>
                  <a:pt x="2776" y="302"/>
                </a:lnTo>
                <a:lnTo>
                  <a:pt x="2783" y="302"/>
                </a:lnTo>
                <a:lnTo>
                  <a:pt x="2815" y="255"/>
                </a:lnTo>
                <a:lnTo>
                  <a:pt x="2827" y="206"/>
                </a:lnTo>
                <a:lnTo>
                  <a:pt x="2841" y="255"/>
                </a:lnTo>
                <a:lnTo>
                  <a:pt x="2874" y="303"/>
                </a:lnTo>
                <a:lnTo>
                  <a:pt x="2883" y="303"/>
                </a:lnTo>
                <a:lnTo>
                  <a:pt x="2883" y="321"/>
                </a:lnTo>
                <a:lnTo>
                  <a:pt x="2889" y="321"/>
                </a:lnTo>
                <a:lnTo>
                  <a:pt x="2889" y="349"/>
                </a:lnTo>
                <a:lnTo>
                  <a:pt x="2894" y="349"/>
                </a:lnTo>
                <a:lnTo>
                  <a:pt x="2901" y="345"/>
                </a:lnTo>
                <a:lnTo>
                  <a:pt x="2920" y="345"/>
                </a:lnTo>
                <a:lnTo>
                  <a:pt x="2920" y="339"/>
                </a:lnTo>
                <a:lnTo>
                  <a:pt x="2926" y="339"/>
                </a:lnTo>
                <a:lnTo>
                  <a:pt x="2926" y="310"/>
                </a:lnTo>
                <a:lnTo>
                  <a:pt x="2933" y="310"/>
                </a:lnTo>
                <a:lnTo>
                  <a:pt x="2954" y="178"/>
                </a:lnTo>
                <a:lnTo>
                  <a:pt x="2976" y="307"/>
                </a:lnTo>
                <a:lnTo>
                  <a:pt x="2989" y="310"/>
                </a:lnTo>
                <a:lnTo>
                  <a:pt x="2989" y="321"/>
                </a:lnTo>
                <a:lnTo>
                  <a:pt x="3021" y="321"/>
                </a:lnTo>
                <a:lnTo>
                  <a:pt x="3021" y="335"/>
                </a:lnTo>
                <a:lnTo>
                  <a:pt x="3095" y="335"/>
                </a:lnTo>
                <a:lnTo>
                  <a:pt x="3095" y="345"/>
                </a:lnTo>
                <a:lnTo>
                  <a:pt x="3200" y="363"/>
                </a:lnTo>
                <a:lnTo>
                  <a:pt x="3200" y="408"/>
                </a:lnTo>
                <a:lnTo>
                  <a:pt x="3233" y="408"/>
                </a:lnTo>
                <a:lnTo>
                  <a:pt x="3233" y="418"/>
                </a:lnTo>
                <a:lnTo>
                  <a:pt x="3266" y="418"/>
                </a:lnTo>
                <a:lnTo>
                  <a:pt x="3266" y="406"/>
                </a:lnTo>
                <a:lnTo>
                  <a:pt x="3338" y="406"/>
                </a:lnTo>
                <a:lnTo>
                  <a:pt x="3338" y="327"/>
                </a:lnTo>
                <a:lnTo>
                  <a:pt x="3498" y="327"/>
                </a:lnTo>
                <a:lnTo>
                  <a:pt x="3498" y="373"/>
                </a:lnTo>
                <a:lnTo>
                  <a:pt x="3505" y="372"/>
                </a:lnTo>
                <a:lnTo>
                  <a:pt x="3505" y="357"/>
                </a:lnTo>
                <a:lnTo>
                  <a:pt x="3516" y="357"/>
                </a:lnTo>
                <a:lnTo>
                  <a:pt x="3519" y="283"/>
                </a:lnTo>
                <a:lnTo>
                  <a:pt x="3591" y="249"/>
                </a:lnTo>
                <a:lnTo>
                  <a:pt x="3660" y="285"/>
                </a:lnTo>
                <a:lnTo>
                  <a:pt x="3660" y="406"/>
                </a:lnTo>
                <a:lnTo>
                  <a:pt x="3746" y="434"/>
                </a:lnTo>
                <a:lnTo>
                  <a:pt x="3746" y="295"/>
                </a:lnTo>
                <a:lnTo>
                  <a:pt x="3795" y="295"/>
                </a:lnTo>
                <a:lnTo>
                  <a:pt x="3795" y="32"/>
                </a:lnTo>
                <a:lnTo>
                  <a:pt x="4016" y="32"/>
                </a:lnTo>
                <a:lnTo>
                  <a:pt x="4016" y="471"/>
                </a:lnTo>
                <a:lnTo>
                  <a:pt x="4089" y="471"/>
                </a:lnTo>
                <a:lnTo>
                  <a:pt x="4089" y="32"/>
                </a:lnTo>
                <a:lnTo>
                  <a:pt x="4293" y="32"/>
                </a:lnTo>
                <a:lnTo>
                  <a:pt x="4293" y="440"/>
                </a:lnTo>
                <a:lnTo>
                  <a:pt x="4321" y="440"/>
                </a:lnTo>
                <a:lnTo>
                  <a:pt x="4321" y="367"/>
                </a:lnTo>
                <a:lnTo>
                  <a:pt x="4443" y="367"/>
                </a:lnTo>
                <a:lnTo>
                  <a:pt x="4443" y="369"/>
                </a:lnTo>
                <a:lnTo>
                  <a:pt x="4459" y="369"/>
                </a:lnTo>
                <a:lnTo>
                  <a:pt x="4459" y="434"/>
                </a:lnTo>
                <a:lnTo>
                  <a:pt x="4514" y="434"/>
                </a:lnTo>
                <a:lnTo>
                  <a:pt x="4514" y="455"/>
                </a:lnTo>
                <a:lnTo>
                  <a:pt x="4569" y="455"/>
                </a:lnTo>
                <a:lnTo>
                  <a:pt x="4569" y="465"/>
                </a:lnTo>
                <a:lnTo>
                  <a:pt x="4675" y="465"/>
                </a:lnTo>
                <a:lnTo>
                  <a:pt x="4675" y="449"/>
                </a:lnTo>
                <a:lnTo>
                  <a:pt x="4675" y="284"/>
                </a:lnTo>
                <a:lnTo>
                  <a:pt x="4797" y="284"/>
                </a:lnTo>
                <a:lnTo>
                  <a:pt x="4797" y="457"/>
                </a:lnTo>
                <a:lnTo>
                  <a:pt x="4879" y="457"/>
                </a:lnTo>
                <a:lnTo>
                  <a:pt x="4879" y="361"/>
                </a:lnTo>
                <a:lnTo>
                  <a:pt x="5006" y="361"/>
                </a:lnTo>
                <a:lnTo>
                  <a:pt x="5006" y="435"/>
                </a:lnTo>
                <a:lnTo>
                  <a:pt x="5047" y="435"/>
                </a:lnTo>
                <a:lnTo>
                  <a:pt x="5047" y="422"/>
                </a:lnTo>
                <a:lnTo>
                  <a:pt x="5056" y="422"/>
                </a:lnTo>
                <a:lnTo>
                  <a:pt x="5056" y="277"/>
                </a:lnTo>
                <a:lnTo>
                  <a:pt x="5117" y="288"/>
                </a:lnTo>
                <a:lnTo>
                  <a:pt x="5117" y="281"/>
                </a:lnTo>
                <a:lnTo>
                  <a:pt x="5144" y="281"/>
                </a:lnTo>
                <a:lnTo>
                  <a:pt x="5144" y="212"/>
                </a:lnTo>
                <a:lnTo>
                  <a:pt x="5152" y="209"/>
                </a:lnTo>
                <a:lnTo>
                  <a:pt x="5152" y="189"/>
                </a:lnTo>
                <a:lnTo>
                  <a:pt x="5176" y="188"/>
                </a:lnTo>
                <a:lnTo>
                  <a:pt x="5237" y="123"/>
                </a:lnTo>
                <a:lnTo>
                  <a:pt x="5242" y="0"/>
                </a:lnTo>
                <a:lnTo>
                  <a:pt x="5248" y="122"/>
                </a:lnTo>
                <a:lnTo>
                  <a:pt x="5303" y="191"/>
                </a:lnTo>
                <a:lnTo>
                  <a:pt x="5330" y="191"/>
                </a:lnTo>
                <a:lnTo>
                  <a:pt x="5330" y="210"/>
                </a:lnTo>
                <a:lnTo>
                  <a:pt x="5337" y="212"/>
                </a:lnTo>
                <a:lnTo>
                  <a:pt x="5337" y="281"/>
                </a:lnTo>
                <a:lnTo>
                  <a:pt x="5358" y="281"/>
                </a:lnTo>
                <a:lnTo>
                  <a:pt x="5358" y="385"/>
                </a:lnTo>
                <a:lnTo>
                  <a:pt x="5392" y="385"/>
                </a:lnTo>
                <a:lnTo>
                  <a:pt x="5392" y="345"/>
                </a:lnTo>
                <a:lnTo>
                  <a:pt x="5514" y="345"/>
                </a:lnTo>
                <a:lnTo>
                  <a:pt x="5514" y="477"/>
                </a:lnTo>
                <a:lnTo>
                  <a:pt x="5537" y="477"/>
                </a:lnTo>
                <a:lnTo>
                  <a:pt x="5537" y="436"/>
                </a:lnTo>
                <a:lnTo>
                  <a:pt x="5602" y="437"/>
                </a:lnTo>
                <a:lnTo>
                  <a:pt x="5602" y="409"/>
                </a:lnTo>
                <a:lnTo>
                  <a:pt x="5691" y="409"/>
                </a:lnTo>
                <a:lnTo>
                  <a:pt x="5691" y="262"/>
                </a:lnTo>
                <a:lnTo>
                  <a:pt x="5724" y="250"/>
                </a:lnTo>
                <a:lnTo>
                  <a:pt x="5724" y="207"/>
                </a:lnTo>
                <a:lnTo>
                  <a:pt x="5774" y="192"/>
                </a:lnTo>
                <a:lnTo>
                  <a:pt x="5776" y="123"/>
                </a:lnTo>
                <a:lnTo>
                  <a:pt x="5782" y="192"/>
                </a:lnTo>
                <a:lnTo>
                  <a:pt x="5834" y="206"/>
                </a:lnTo>
                <a:lnTo>
                  <a:pt x="5834" y="250"/>
                </a:lnTo>
                <a:lnTo>
                  <a:pt x="5868" y="259"/>
                </a:lnTo>
                <a:lnTo>
                  <a:pt x="5868" y="449"/>
                </a:lnTo>
                <a:lnTo>
                  <a:pt x="5945" y="449"/>
                </a:lnTo>
                <a:lnTo>
                  <a:pt x="5945" y="355"/>
                </a:lnTo>
                <a:lnTo>
                  <a:pt x="6000" y="355"/>
                </a:lnTo>
                <a:lnTo>
                  <a:pt x="6000" y="315"/>
                </a:lnTo>
                <a:lnTo>
                  <a:pt x="6050" y="315"/>
                </a:lnTo>
                <a:lnTo>
                  <a:pt x="6050" y="231"/>
                </a:lnTo>
                <a:lnTo>
                  <a:pt x="6171" y="231"/>
                </a:lnTo>
                <a:lnTo>
                  <a:pt x="6171" y="364"/>
                </a:lnTo>
                <a:lnTo>
                  <a:pt x="6232" y="364"/>
                </a:lnTo>
                <a:lnTo>
                  <a:pt x="6232" y="286"/>
                </a:lnTo>
                <a:lnTo>
                  <a:pt x="6370" y="286"/>
                </a:lnTo>
                <a:lnTo>
                  <a:pt x="6508" y="259"/>
                </a:lnTo>
                <a:lnTo>
                  <a:pt x="6508" y="388"/>
                </a:lnTo>
                <a:lnTo>
                  <a:pt x="6572" y="420"/>
                </a:lnTo>
                <a:lnTo>
                  <a:pt x="6572" y="345"/>
                </a:lnTo>
                <a:lnTo>
                  <a:pt x="6604" y="335"/>
                </a:lnTo>
                <a:lnTo>
                  <a:pt x="6604" y="342"/>
                </a:lnTo>
                <a:lnTo>
                  <a:pt x="6623" y="342"/>
                </a:lnTo>
                <a:lnTo>
                  <a:pt x="6623" y="352"/>
                </a:lnTo>
                <a:lnTo>
                  <a:pt x="6635" y="352"/>
                </a:lnTo>
                <a:lnTo>
                  <a:pt x="6635" y="359"/>
                </a:lnTo>
                <a:lnTo>
                  <a:pt x="6648" y="359"/>
                </a:lnTo>
                <a:lnTo>
                  <a:pt x="6648" y="394"/>
                </a:lnTo>
                <a:lnTo>
                  <a:pt x="6660" y="394"/>
                </a:lnTo>
                <a:lnTo>
                  <a:pt x="6660" y="411"/>
                </a:lnTo>
                <a:lnTo>
                  <a:pt x="6673" y="411"/>
                </a:lnTo>
                <a:lnTo>
                  <a:pt x="6673" y="286"/>
                </a:lnTo>
                <a:lnTo>
                  <a:pt x="6704" y="286"/>
                </a:lnTo>
                <a:lnTo>
                  <a:pt x="6704" y="244"/>
                </a:lnTo>
                <a:lnTo>
                  <a:pt x="6729" y="244"/>
                </a:lnTo>
                <a:lnTo>
                  <a:pt x="6729" y="234"/>
                </a:lnTo>
                <a:lnTo>
                  <a:pt x="6848" y="203"/>
                </a:lnTo>
                <a:lnTo>
                  <a:pt x="6966" y="234"/>
                </a:lnTo>
                <a:lnTo>
                  <a:pt x="6966" y="244"/>
                </a:lnTo>
                <a:lnTo>
                  <a:pt x="6985" y="244"/>
                </a:lnTo>
                <a:lnTo>
                  <a:pt x="6985" y="286"/>
                </a:lnTo>
                <a:lnTo>
                  <a:pt x="7003" y="289"/>
                </a:lnTo>
                <a:lnTo>
                  <a:pt x="7003" y="373"/>
                </a:lnTo>
                <a:lnTo>
                  <a:pt x="7022" y="373"/>
                </a:lnTo>
                <a:lnTo>
                  <a:pt x="7041" y="404"/>
                </a:lnTo>
                <a:lnTo>
                  <a:pt x="7041" y="328"/>
                </a:lnTo>
                <a:lnTo>
                  <a:pt x="7072" y="328"/>
                </a:lnTo>
                <a:lnTo>
                  <a:pt x="7072" y="303"/>
                </a:lnTo>
                <a:lnTo>
                  <a:pt x="7085" y="303"/>
                </a:lnTo>
                <a:lnTo>
                  <a:pt x="7085" y="284"/>
                </a:lnTo>
                <a:lnTo>
                  <a:pt x="7335" y="283"/>
                </a:lnTo>
                <a:lnTo>
                  <a:pt x="7335" y="299"/>
                </a:lnTo>
                <a:lnTo>
                  <a:pt x="7353" y="299"/>
                </a:lnTo>
                <a:lnTo>
                  <a:pt x="7353" y="328"/>
                </a:lnTo>
                <a:lnTo>
                  <a:pt x="7372" y="328"/>
                </a:lnTo>
                <a:lnTo>
                  <a:pt x="7372" y="397"/>
                </a:lnTo>
                <a:lnTo>
                  <a:pt x="7390" y="397"/>
                </a:lnTo>
                <a:lnTo>
                  <a:pt x="7390" y="33"/>
                </a:lnTo>
                <a:lnTo>
                  <a:pt x="7575" y="6"/>
                </a:lnTo>
                <a:lnTo>
                  <a:pt x="7721" y="26"/>
                </a:lnTo>
                <a:lnTo>
                  <a:pt x="7722" y="315"/>
                </a:lnTo>
                <a:lnTo>
                  <a:pt x="7729" y="321"/>
                </a:lnTo>
                <a:lnTo>
                  <a:pt x="7752" y="279"/>
                </a:lnTo>
                <a:lnTo>
                  <a:pt x="7777" y="321"/>
                </a:lnTo>
                <a:lnTo>
                  <a:pt x="7784" y="310"/>
                </a:lnTo>
                <a:lnTo>
                  <a:pt x="7790" y="332"/>
                </a:lnTo>
                <a:lnTo>
                  <a:pt x="7790" y="383"/>
                </a:lnTo>
                <a:lnTo>
                  <a:pt x="7796" y="387"/>
                </a:lnTo>
                <a:lnTo>
                  <a:pt x="7796" y="459"/>
                </a:lnTo>
                <a:lnTo>
                  <a:pt x="7808" y="459"/>
                </a:lnTo>
                <a:lnTo>
                  <a:pt x="7808" y="370"/>
                </a:lnTo>
                <a:lnTo>
                  <a:pt x="7821" y="370"/>
                </a:lnTo>
                <a:lnTo>
                  <a:pt x="7821" y="162"/>
                </a:lnTo>
                <a:lnTo>
                  <a:pt x="8020" y="138"/>
                </a:lnTo>
                <a:lnTo>
                  <a:pt x="8158" y="159"/>
                </a:lnTo>
                <a:lnTo>
                  <a:pt x="8158" y="300"/>
                </a:lnTo>
                <a:lnTo>
                  <a:pt x="8183" y="313"/>
                </a:lnTo>
                <a:lnTo>
                  <a:pt x="8183" y="339"/>
                </a:lnTo>
                <a:lnTo>
                  <a:pt x="8195" y="339"/>
                </a:lnTo>
                <a:lnTo>
                  <a:pt x="8195" y="356"/>
                </a:lnTo>
                <a:lnTo>
                  <a:pt x="8201" y="356"/>
                </a:lnTo>
                <a:lnTo>
                  <a:pt x="8201" y="442"/>
                </a:lnTo>
                <a:lnTo>
                  <a:pt x="8214" y="442"/>
                </a:lnTo>
                <a:lnTo>
                  <a:pt x="8214" y="415"/>
                </a:lnTo>
                <a:lnTo>
                  <a:pt x="8308" y="415"/>
                </a:lnTo>
                <a:lnTo>
                  <a:pt x="8308" y="335"/>
                </a:lnTo>
                <a:lnTo>
                  <a:pt x="8351" y="335"/>
                </a:lnTo>
                <a:lnTo>
                  <a:pt x="8351" y="296"/>
                </a:lnTo>
                <a:lnTo>
                  <a:pt x="8358" y="296"/>
                </a:lnTo>
                <a:lnTo>
                  <a:pt x="8358" y="282"/>
                </a:lnTo>
                <a:lnTo>
                  <a:pt x="8364" y="282"/>
                </a:lnTo>
                <a:lnTo>
                  <a:pt x="8364" y="272"/>
                </a:lnTo>
                <a:lnTo>
                  <a:pt x="8557" y="268"/>
                </a:lnTo>
                <a:lnTo>
                  <a:pt x="8557" y="388"/>
                </a:lnTo>
                <a:lnTo>
                  <a:pt x="8644" y="388"/>
                </a:lnTo>
                <a:lnTo>
                  <a:pt x="8644" y="402"/>
                </a:lnTo>
                <a:lnTo>
                  <a:pt x="8714" y="383"/>
                </a:lnTo>
                <a:lnTo>
                  <a:pt x="8732" y="383"/>
                </a:lnTo>
                <a:lnTo>
                  <a:pt x="8732" y="325"/>
                </a:lnTo>
                <a:lnTo>
                  <a:pt x="8932" y="325"/>
                </a:lnTo>
                <a:lnTo>
                  <a:pt x="8932" y="359"/>
                </a:lnTo>
                <a:lnTo>
                  <a:pt x="8938" y="359"/>
                </a:lnTo>
                <a:lnTo>
                  <a:pt x="8938" y="377"/>
                </a:lnTo>
                <a:lnTo>
                  <a:pt x="8957" y="377"/>
                </a:lnTo>
                <a:lnTo>
                  <a:pt x="8957" y="387"/>
                </a:lnTo>
                <a:lnTo>
                  <a:pt x="8969" y="387"/>
                </a:lnTo>
                <a:lnTo>
                  <a:pt x="8970" y="289"/>
                </a:lnTo>
                <a:lnTo>
                  <a:pt x="9212" y="289"/>
                </a:lnTo>
                <a:lnTo>
                  <a:pt x="9212" y="418"/>
                </a:lnTo>
                <a:lnTo>
                  <a:pt x="9249" y="418"/>
                </a:lnTo>
                <a:lnTo>
                  <a:pt x="9248" y="313"/>
                </a:lnTo>
                <a:lnTo>
                  <a:pt x="9331" y="313"/>
                </a:lnTo>
                <a:lnTo>
                  <a:pt x="9331" y="352"/>
                </a:lnTo>
                <a:lnTo>
                  <a:pt x="9343" y="352"/>
                </a:lnTo>
                <a:lnTo>
                  <a:pt x="9343" y="335"/>
                </a:lnTo>
                <a:lnTo>
                  <a:pt x="9350" y="335"/>
                </a:lnTo>
                <a:lnTo>
                  <a:pt x="9350" y="302"/>
                </a:lnTo>
                <a:lnTo>
                  <a:pt x="9356" y="302"/>
                </a:lnTo>
                <a:lnTo>
                  <a:pt x="9387" y="255"/>
                </a:lnTo>
                <a:lnTo>
                  <a:pt x="9399" y="206"/>
                </a:lnTo>
                <a:lnTo>
                  <a:pt x="9413" y="255"/>
                </a:lnTo>
                <a:lnTo>
                  <a:pt x="9446" y="303"/>
                </a:lnTo>
                <a:lnTo>
                  <a:pt x="9455" y="303"/>
                </a:lnTo>
                <a:lnTo>
                  <a:pt x="9455" y="321"/>
                </a:lnTo>
                <a:lnTo>
                  <a:pt x="9462" y="321"/>
                </a:lnTo>
                <a:lnTo>
                  <a:pt x="9462" y="349"/>
                </a:lnTo>
                <a:lnTo>
                  <a:pt x="9467" y="349"/>
                </a:lnTo>
                <a:lnTo>
                  <a:pt x="9473" y="345"/>
                </a:lnTo>
                <a:lnTo>
                  <a:pt x="9492" y="345"/>
                </a:lnTo>
                <a:lnTo>
                  <a:pt x="9492" y="339"/>
                </a:lnTo>
                <a:lnTo>
                  <a:pt x="9499" y="339"/>
                </a:lnTo>
                <a:lnTo>
                  <a:pt x="9499" y="310"/>
                </a:lnTo>
                <a:lnTo>
                  <a:pt x="9505" y="310"/>
                </a:lnTo>
                <a:lnTo>
                  <a:pt x="9527" y="178"/>
                </a:lnTo>
                <a:lnTo>
                  <a:pt x="9549" y="307"/>
                </a:lnTo>
                <a:lnTo>
                  <a:pt x="9562" y="310"/>
                </a:lnTo>
                <a:lnTo>
                  <a:pt x="9562" y="321"/>
                </a:lnTo>
                <a:lnTo>
                  <a:pt x="9593" y="321"/>
                </a:lnTo>
                <a:lnTo>
                  <a:pt x="9593" y="335"/>
                </a:lnTo>
                <a:lnTo>
                  <a:pt x="9668" y="335"/>
                </a:lnTo>
                <a:lnTo>
                  <a:pt x="9668" y="345"/>
                </a:lnTo>
                <a:lnTo>
                  <a:pt x="9774" y="363"/>
                </a:lnTo>
                <a:lnTo>
                  <a:pt x="9774" y="408"/>
                </a:lnTo>
                <a:lnTo>
                  <a:pt x="9805" y="408"/>
                </a:lnTo>
                <a:lnTo>
                  <a:pt x="9805" y="418"/>
                </a:lnTo>
                <a:lnTo>
                  <a:pt x="9839" y="418"/>
                </a:lnTo>
                <a:lnTo>
                  <a:pt x="9839" y="406"/>
                </a:lnTo>
                <a:lnTo>
                  <a:pt x="9910" y="406"/>
                </a:lnTo>
                <a:lnTo>
                  <a:pt x="9910" y="327"/>
                </a:lnTo>
                <a:lnTo>
                  <a:pt x="10070" y="327"/>
                </a:lnTo>
                <a:lnTo>
                  <a:pt x="10070" y="373"/>
                </a:lnTo>
                <a:lnTo>
                  <a:pt x="10077" y="372"/>
                </a:lnTo>
                <a:lnTo>
                  <a:pt x="10077" y="357"/>
                </a:lnTo>
                <a:lnTo>
                  <a:pt x="10088" y="357"/>
                </a:lnTo>
                <a:lnTo>
                  <a:pt x="10092" y="283"/>
                </a:lnTo>
                <a:lnTo>
                  <a:pt x="10164" y="249"/>
                </a:lnTo>
                <a:lnTo>
                  <a:pt x="10233" y="285"/>
                </a:lnTo>
                <a:lnTo>
                  <a:pt x="10233" y="406"/>
                </a:lnTo>
                <a:lnTo>
                  <a:pt x="10319" y="434"/>
                </a:lnTo>
                <a:lnTo>
                  <a:pt x="10319" y="295"/>
                </a:lnTo>
                <a:lnTo>
                  <a:pt x="10368" y="295"/>
                </a:lnTo>
                <a:lnTo>
                  <a:pt x="10368" y="32"/>
                </a:lnTo>
                <a:lnTo>
                  <a:pt x="10589" y="32"/>
                </a:lnTo>
                <a:lnTo>
                  <a:pt x="10589" y="471"/>
                </a:lnTo>
                <a:lnTo>
                  <a:pt x="10662" y="471"/>
                </a:lnTo>
                <a:lnTo>
                  <a:pt x="10662" y="32"/>
                </a:lnTo>
                <a:lnTo>
                  <a:pt x="10866" y="32"/>
                </a:lnTo>
                <a:lnTo>
                  <a:pt x="10866" y="440"/>
                </a:lnTo>
                <a:lnTo>
                  <a:pt x="10893" y="440"/>
                </a:lnTo>
                <a:lnTo>
                  <a:pt x="10893" y="367"/>
                </a:lnTo>
                <a:lnTo>
                  <a:pt x="11016" y="367"/>
                </a:lnTo>
                <a:lnTo>
                  <a:pt x="11016" y="369"/>
                </a:lnTo>
                <a:lnTo>
                  <a:pt x="11031" y="369"/>
                </a:lnTo>
                <a:lnTo>
                  <a:pt x="11032" y="434"/>
                </a:lnTo>
                <a:lnTo>
                  <a:pt x="11087" y="434"/>
                </a:lnTo>
                <a:lnTo>
                  <a:pt x="11087" y="455"/>
                </a:lnTo>
                <a:lnTo>
                  <a:pt x="11142" y="455"/>
                </a:lnTo>
                <a:lnTo>
                  <a:pt x="11142" y="465"/>
                </a:lnTo>
                <a:lnTo>
                  <a:pt x="11247" y="465"/>
                </a:lnTo>
                <a:lnTo>
                  <a:pt x="11247" y="449"/>
                </a:lnTo>
                <a:lnTo>
                  <a:pt x="11248" y="449"/>
                </a:lnTo>
                <a:lnTo>
                  <a:pt x="11248" y="284"/>
                </a:lnTo>
                <a:lnTo>
                  <a:pt x="11371" y="284"/>
                </a:lnTo>
                <a:lnTo>
                  <a:pt x="11370" y="457"/>
                </a:lnTo>
                <a:lnTo>
                  <a:pt x="11452" y="457"/>
                </a:lnTo>
                <a:lnTo>
                  <a:pt x="11452" y="361"/>
                </a:lnTo>
                <a:lnTo>
                  <a:pt x="11579" y="361"/>
                </a:lnTo>
                <a:lnTo>
                  <a:pt x="11579" y="435"/>
                </a:lnTo>
                <a:lnTo>
                  <a:pt x="11619" y="435"/>
                </a:lnTo>
                <a:lnTo>
                  <a:pt x="11619" y="422"/>
                </a:lnTo>
                <a:lnTo>
                  <a:pt x="11629" y="422"/>
                </a:lnTo>
                <a:lnTo>
                  <a:pt x="11629" y="277"/>
                </a:lnTo>
                <a:lnTo>
                  <a:pt x="11689" y="288"/>
                </a:lnTo>
                <a:lnTo>
                  <a:pt x="11689" y="281"/>
                </a:lnTo>
                <a:lnTo>
                  <a:pt x="11717" y="281"/>
                </a:lnTo>
                <a:lnTo>
                  <a:pt x="11717" y="212"/>
                </a:lnTo>
                <a:lnTo>
                  <a:pt x="11724" y="209"/>
                </a:lnTo>
                <a:lnTo>
                  <a:pt x="11724" y="189"/>
                </a:lnTo>
                <a:lnTo>
                  <a:pt x="11749" y="188"/>
                </a:lnTo>
                <a:lnTo>
                  <a:pt x="11810" y="123"/>
                </a:lnTo>
                <a:lnTo>
                  <a:pt x="11815" y="0"/>
                </a:lnTo>
                <a:lnTo>
                  <a:pt x="11820" y="122"/>
                </a:lnTo>
                <a:lnTo>
                  <a:pt x="11876" y="191"/>
                </a:lnTo>
                <a:lnTo>
                  <a:pt x="11903" y="191"/>
                </a:lnTo>
                <a:lnTo>
                  <a:pt x="11903" y="210"/>
                </a:lnTo>
                <a:lnTo>
                  <a:pt x="11909" y="212"/>
                </a:lnTo>
                <a:lnTo>
                  <a:pt x="11909" y="281"/>
                </a:lnTo>
                <a:lnTo>
                  <a:pt x="11931" y="281"/>
                </a:lnTo>
                <a:lnTo>
                  <a:pt x="11931" y="385"/>
                </a:lnTo>
                <a:lnTo>
                  <a:pt x="11966" y="385"/>
                </a:lnTo>
                <a:lnTo>
                  <a:pt x="11966" y="345"/>
                </a:lnTo>
                <a:lnTo>
                  <a:pt x="12086" y="345"/>
                </a:lnTo>
                <a:lnTo>
                  <a:pt x="12086" y="477"/>
                </a:lnTo>
                <a:lnTo>
                  <a:pt x="12109" y="477"/>
                </a:lnTo>
                <a:lnTo>
                  <a:pt x="12109" y="436"/>
                </a:lnTo>
                <a:lnTo>
                  <a:pt x="12176" y="437"/>
                </a:lnTo>
                <a:lnTo>
                  <a:pt x="12176" y="409"/>
                </a:lnTo>
                <a:lnTo>
                  <a:pt x="12264" y="409"/>
                </a:lnTo>
                <a:lnTo>
                  <a:pt x="12264" y="262"/>
                </a:lnTo>
                <a:lnTo>
                  <a:pt x="12296" y="250"/>
                </a:lnTo>
                <a:lnTo>
                  <a:pt x="12296" y="207"/>
                </a:lnTo>
                <a:lnTo>
                  <a:pt x="12346" y="192"/>
                </a:lnTo>
                <a:lnTo>
                  <a:pt x="12349" y="123"/>
                </a:lnTo>
                <a:lnTo>
                  <a:pt x="12354" y="192"/>
                </a:lnTo>
                <a:lnTo>
                  <a:pt x="12407" y="206"/>
                </a:lnTo>
                <a:lnTo>
                  <a:pt x="12408" y="250"/>
                </a:lnTo>
                <a:lnTo>
                  <a:pt x="12440" y="259"/>
                </a:lnTo>
                <a:lnTo>
                  <a:pt x="12440" y="449"/>
                </a:lnTo>
                <a:lnTo>
                  <a:pt x="12517" y="449"/>
                </a:lnTo>
                <a:lnTo>
                  <a:pt x="12517" y="355"/>
                </a:lnTo>
                <a:lnTo>
                  <a:pt x="12573" y="355"/>
                </a:lnTo>
                <a:lnTo>
                  <a:pt x="12573" y="315"/>
                </a:lnTo>
                <a:lnTo>
                  <a:pt x="12623" y="315"/>
                </a:lnTo>
                <a:lnTo>
                  <a:pt x="12623" y="231"/>
                </a:lnTo>
                <a:lnTo>
                  <a:pt x="12744" y="231"/>
                </a:lnTo>
                <a:lnTo>
                  <a:pt x="12744" y="364"/>
                </a:lnTo>
                <a:lnTo>
                  <a:pt x="12805" y="364"/>
                </a:lnTo>
                <a:lnTo>
                  <a:pt x="12805" y="286"/>
                </a:lnTo>
                <a:lnTo>
                  <a:pt x="12943" y="286"/>
                </a:lnTo>
                <a:lnTo>
                  <a:pt x="13081" y="259"/>
                </a:lnTo>
                <a:lnTo>
                  <a:pt x="13081" y="388"/>
                </a:lnTo>
                <a:lnTo>
                  <a:pt x="13152" y="423"/>
                </a:lnTo>
                <a:lnTo>
                  <a:pt x="13152" y="572"/>
                </a:lnTo>
                <a:lnTo>
                  <a:pt x="6579" y="572"/>
                </a:lnTo>
                <a:lnTo>
                  <a:pt x="6572" y="572"/>
                </a:lnTo>
                <a:lnTo>
                  <a:pt x="0" y="572"/>
                </a:lnTo>
                <a:lnTo>
                  <a:pt x="0" y="345"/>
                </a:lnTo>
                <a:close/>
              </a:path>
            </a:pathLst>
          </a:custGeom>
          <a:solidFill>
            <a:srgbClr val="C00000">
              <a:alpha val="47842"/>
            </a:srgbClr>
          </a:solidFill>
          <a:ln w="9525">
            <a:noFill/>
          </a:ln>
        </p:spPr>
        <p:txBody>
          <a:bodyPr/>
          <a:p>
            <a:endParaRPr lang="zh-CN" altLang="en-US"/>
          </a:p>
        </p:txBody>
      </p:sp>
      <p:pic>
        <p:nvPicPr>
          <p:cNvPr id="4100" name="图片 12"/>
          <p:cNvPicPr>
            <a:picLocks noChangeAspect="1"/>
          </p:cNvPicPr>
          <p:nvPr userDrawn="1"/>
        </p:nvPicPr>
        <p:blipFill>
          <a:blip r:embed="rId3"/>
          <a:srcRect b="217"/>
          <a:stretch>
            <a:fillRect/>
          </a:stretch>
        </p:blipFill>
        <p:spPr>
          <a:xfrm>
            <a:off x="0" y="5937250"/>
            <a:ext cx="12192000" cy="898525"/>
          </a:xfrm>
          <a:prstGeom prst="rect">
            <a:avLst/>
          </a:prstGeom>
          <a:noFill/>
          <a:ln w="9525">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5123" name="图片 12"/>
          <p:cNvPicPr>
            <a:picLocks noChangeAspect="1"/>
          </p:cNvPicPr>
          <p:nvPr userDrawn="1"/>
        </p:nvPicPr>
        <p:blipFill>
          <a:blip r:embed="rId2"/>
          <a:srcRect b="-32"/>
          <a:stretch>
            <a:fillRect/>
          </a:stretch>
        </p:blipFill>
        <p:spPr>
          <a:xfrm>
            <a:off x="0" y="2465388"/>
            <a:ext cx="12192000" cy="4392612"/>
          </a:xfrm>
          <a:prstGeom prst="rect">
            <a:avLst/>
          </a:prstGeom>
          <a:noFill/>
          <a:ln w="9525">
            <a:noFill/>
          </a:ln>
        </p:spPr>
      </p:pic>
      <p:pic>
        <p:nvPicPr>
          <p:cNvPr id="5124" name="图片 8"/>
          <p:cNvPicPr>
            <a:picLocks noChangeAspect="1"/>
          </p:cNvPicPr>
          <p:nvPr userDrawn="1"/>
        </p:nvPicPr>
        <p:blipFill>
          <a:blip r:embed="rId3"/>
          <a:srcRect r="-11" b="-5"/>
          <a:stretch>
            <a:fillRect/>
          </a:stretch>
        </p:blipFill>
        <p:spPr>
          <a:xfrm>
            <a:off x="0" y="3092450"/>
            <a:ext cx="2927350" cy="3476625"/>
          </a:xfrm>
          <a:prstGeom prst="rect">
            <a:avLst/>
          </a:prstGeom>
          <a:noFill/>
          <a:ln w="9525">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6147" name="图片 10"/>
          <p:cNvPicPr>
            <a:picLocks noChangeAspect="1"/>
          </p:cNvPicPr>
          <p:nvPr userDrawn="1"/>
        </p:nvPicPr>
        <p:blipFill>
          <a:blip r:embed="rId2"/>
          <a:srcRect b="-32"/>
          <a:stretch>
            <a:fillRect/>
          </a:stretch>
        </p:blipFill>
        <p:spPr>
          <a:xfrm>
            <a:off x="0" y="2465388"/>
            <a:ext cx="12192000" cy="4392612"/>
          </a:xfrm>
          <a:prstGeom prst="rect">
            <a:avLst/>
          </a:prstGeom>
          <a:noFill/>
          <a:ln w="9525">
            <a:noFill/>
          </a:ln>
        </p:spPr>
      </p:pic>
      <p:pic>
        <p:nvPicPr>
          <p:cNvPr id="6148" name="图片 12"/>
          <p:cNvPicPr>
            <a:picLocks noChangeAspect="1"/>
          </p:cNvPicPr>
          <p:nvPr userDrawn="1"/>
        </p:nvPicPr>
        <p:blipFill>
          <a:blip r:embed="rId3"/>
          <a:stretch>
            <a:fillRect/>
          </a:stretch>
        </p:blipFill>
        <p:spPr>
          <a:xfrm>
            <a:off x="0" y="1143000"/>
            <a:ext cx="12192000" cy="5715000"/>
          </a:xfrm>
          <a:prstGeom prst="rect">
            <a:avLst/>
          </a:prstGeom>
          <a:noFill/>
          <a:ln w="9525">
            <a:noFill/>
          </a:ln>
        </p:spPr>
      </p:pic>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jpe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1026" name="图片 7"/>
          <p:cNvPicPr>
            <a:picLocks noChangeAspect="1"/>
          </p:cNvPicPr>
          <p:nvPr userDrawn="1"/>
        </p:nvPicPr>
        <p:blipFill>
          <a:blip r:embed="rId5"/>
          <a:stretch>
            <a:fillRect/>
          </a:stretch>
        </p:blipFill>
        <p:spPr>
          <a:xfrm>
            <a:off x="0" y="0"/>
            <a:ext cx="12192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10.png"/><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image" Target="../media/image9.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3.xml"/><Relationship Id="rId3" Type="http://schemas.openxmlformats.org/officeDocument/2006/relationships/image" Target="../media/image19.png"/><Relationship Id="rId2" Type="http://schemas.openxmlformats.org/officeDocument/2006/relationships/tags" Target="../tags/tag22.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3.xml"/><Relationship Id="rId7" Type="http://schemas.openxmlformats.org/officeDocument/2006/relationships/image" Target="../media/image17.png"/><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4.png"/><Relationship Id="rId3" Type="http://schemas.openxmlformats.org/officeDocument/2006/relationships/image" Target="../media/image19.png"/><Relationship Id="rId2" Type="http://schemas.openxmlformats.org/officeDocument/2006/relationships/tags" Target="../tags/tag30.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31.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32.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3.xml"/><Relationship Id="rId7" Type="http://schemas.openxmlformats.org/officeDocument/2006/relationships/image" Target="../media/image17.png"/><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39.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3.xml"/><Relationship Id="rId7" Type="http://schemas.openxmlformats.org/officeDocument/2006/relationships/image" Target="../media/image17.png"/><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46.xml"/><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47.xml"/><Relationship Id="rId6" Type="http://schemas.openxmlformats.org/officeDocument/2006/relationships/image" Target="../media/image19.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image" Target="../media/image3.png"/><Relationship Id="rId7" Type="http://schemas.openxmlformats.org/officeDocument/2006/relationships/image" Target="../media/image16.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microsoft.com/office/2007/relationships/diagramDrawing" Target="../diagrams/drawin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3" Type="http://schemas.openxmlformats.org/officeDocument/2006/relationships/diagramData" Target="../diagrams/data2.xml"/><Relationship Id="rId2" Type="http://schemas.openxmlformats.org/officeDocument/2006/relationships/tags" Target="../tags/tag50.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image" Target="../media/image19.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3.xml"/><Relationship Id="rId7" Type="http://schemas.openxmlformats.org/officeDocument/2006/relationships/image" Target="../media/image17.png"/><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11.xml"/><Relationship Id="rId1" Type="http://schemas.openxmlformats.org/officeDocument/2006/relationships/image" Target="../media/image18.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9.png"/><Relationship Id="rId3" Type="http://schemas.openxmlformats.org/officeDocument/2006/relationships/tags" Target="../tags/tag12.xml"/><Relationship Id="rId2" Type="http://schemas.openxmlformats.org/officeDocument/2006/relationships/image" Target="../media/image18.png"/><Relationship Id="rId1" Type="http://schemas.openxmlformats.org/officeDocument/2006/relationships/image" Target="../media/image20.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9.png"/><Relationship Id="rId3" Type="http://schemas.openxmlformats.org/officeDocument/2006/relationships/tags" Target="../tags/tag13.xml"/><Relationship Id="rId2" Type="http://schemas.openxmlformats.org/officeDocument/2006/relationships/image" Target="../media/image18.png"/><Relationship Id="rId1" Type="http://schemas.openxmlformats.org/officeDocument/2006/relationships/image" Target="../media/image2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tags" Target="../tags/tag14.xml"/><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3.xml"/><Relationship Id="rId7" Type="http://schemas.openxmlformats.org/officeDocument/2006/relationships/image" Target="../media/image17.png"/><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3.jpeg"/><Relationship Id="rId3" Type="http://schemas.openxmlformats.org/officeDocument/2006/relationships/image" Target="../media/image19.png"/><Relationship Id="rId2" Type="http://schemas.openxmlformats.org/officeDocument/2006/relationships/tags" Target="../tags/tag21.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文本框 5"/>
          <p:cNvSpPr txBox="1"/>
          <p:nvPr/>
        </p:nvSpPr>
        <p:spPr>
          <a:xfrm>
            <a:off x="3662363" y="1657350"/>
            <a:ext cx="4781550" cy="584200"/>
          </a:xfrm>
          <a:prstGeom prst="rect">
            <a:avLst/>
          </a:prstGeom>
          <a:noFill/>
          <a:ln w="9525">
            <a:noFill/>
          </a:ln>
        </p:spPr>
        <p:txBody>
          <a:bodyPr>
            <a:spAutoFit/>
          </a:bodyPr>
          <a:p>
            <a:pPr algn="dist"/>
            <a:r>
              <a:rPr lang="zh-CN" altLang="en-US" sz="3200" dirty="0">
                <a:solidFill>
                  <a:srgbClr val="C00000"/>
                </a:solidFill>
                <a:latin typeface="个性印章" panose="02010609000101010101" pitchFamily="49" charset="-122"/>
                <a:ea typeface="个性印章" panose="02010609000101010101" pitchFamily="49" charset="-122"/>
              </a:rPr>
              <a:t>中华人民共和国</a:t>
            </a:r>
            <a:endParaRPr lang="en-US" altLang="zh-CN" sz="3200" dirty="0">
              <a:solidFill>
                <a:srgbClr val="C00000"/>
              </a:solidFill>
              <a:latin typeface="个性印章" panose="02010609000101010101" pitchFamily="49" charset="-122"/>
              <a:ea typeface="个性印章" panose="02010609000101010101" pitchFamily="49" charset="-122"/>
            </a:endParaRPr>
          </a:p>
        </p:txBody>
      </p:sp>
      <p:sp>
        <p:nvSpPr>
          <p:cNvPr id="19459" name="文本框 7"/>
          <p:cNvSpPr txBox="1"/>
          <p:nvPr/>
        </p:nvSpPr>
        <p:spPr>
          <a:xfrm>
            <a:off x="2452688" y="2408238"/>
            <a:ext cx="7605712" cy="1014730"/>
          </a:xfrm>
          <a:prstGeom prst="rect">
            <a:avLst/>
          </a:prstGeom>
          <a:noFill/>
          <a:ln w="9525">
            <a:noFill/>
          </a:ln>
        </p:spPr>
        <p:txBody>
          <a:bodyPr>
            <a:spAutoFit/>
          </a:bodyPr>
          <a:p>
            <a:pPr algn="dist"/>
            <a:r>
              <a:rPr lang="zh-CN" altLang="en-US" sz="6000" dirty="0">
                <a:solidFill>
                  <a:srgbClr val="C00000"/>
                </a:solidFill>
                <a:latin typeface="个性印章" panose="02010609000101010101" pitchFamily="49" charset="-122"/>
                <a:ea typeface="个性印章" panose="02010609000101010101" pitchFamily="49" charset="-122"/>
              </a:rPr>
              <a:t>民法典宣传</a:t>
            </a:r>
            <a:endParaRPr lang="zh-CN" altLang="en-US" sz="6000" dirty="0">
              <a:solidFill>
                <a:srgbClr val="C00000"/>
              </a:solidFill>
              <a:latin typeface="个性印章" panose="02010609000101010101" pitchFamily="49" charset="-122"/>
              <a:ea typeface="个性印章" panose="02010609000101010101" pitchFamily="49" charset="-122"/>
            </a:endParaRPr>
          </a:p>
        </p:txBody>
      </p:sp>
      <p:pic>
        <p:nvPicPr>
          <p:cNvPr id="19460" name="组合 8"/>
          <p:cNvPicPr>
            <a:picLocks noGrp="1" noChangeAspect="1"/>
          </p:cNvPicPr>
          <p:nvPr/>
        </p:nvPicPr>
        <p:blipFill>
          <a:blip r:embed="rId1"/>
          <a:stretch>
            <a:fillRect/>
          </a:stretch>
        </p:blipFill>
        <p:spPr>
          <a:xfrm>
            <a:off x="5664200" y="4371975"/>
            <a:ext cx="969963" cy="417513"/>
          </a:xfrm>
          <a:prstGeom prst="rect">
            <a:avLst/>
          </a:prstGeom>
          <a:noFill/>
          <a:ln w="9525">
            <a:noFill/>
          </a:ln>
        </p:spPr>
      </p:pic>
      <p:grpSp>
        <p:nvGrpSpPr>
          <p:cNvPr id="19461" name="组合 14"/>
          <p:cNvGrpSpPr/>
          <p:nvPr/>
        </p:nvGrpSpPr>
        <p:grpSpPr>
          <a:xfrm>
            <a:off x="2410778" y="3914775"/>
            <a:ext cx="7378700" cy="303213"/>
            <a:chOff x="3769089" y="3188518"/>
            <a:chExt cx="4847923" cy="303944"/>
          </a:xfrm>
        </p:grpSpPr>
        <p:sp>
          <p:nvSpPr>
            <p:cNvPr id="7173" name="Rectangle 4"/>
            <p:cNvSpPr txBox="1">
              <a:spLocks noChangeArrowheads="1"/>
            </p:cNvSpPr>
            <p:nvPr/>
          </p:nvSpPr>
          <p:spPr bwMode="auto">
            <a:xfrm>
              <a:off x="4893457" y="3188518"/>
              <a:ext cx="2593972" cy="303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dist" defTabSz="914400" rtl="0" eaLnBrk="1" fontAlgn="base" latinLnBrk="0" hangingPunct="1">
                <a:lnSpc>
                  <a:spcPct val="100000"/>
                </a:lnSpc>
                <a:spcBef>
                  <a:spcPct val="0"/>
                </a:spcBef>
                <a:spcAft>
                  <a:spcPct val="0"/>
                </a:spcAft>
                <a:buClrTx/>
                <a:buSzTx/>
                <a:buFontTx/>
                <a:buNone/>
                <a:defRPr/>
              </a:pPr>
              <a:r>
                <a:rPr kumimoji="0" lang="zh-CN" altLang="zh-CN" sz="1800" b="1" i="0" u="none" strike="noStrike" kern="1200" cap="none" spc="-220" normalizeH="0" baseline="0" noProof="0" dirty="0" smtClean="0">
                  <a:ln>
                    <a:noFill/>
                  </a:ln>
                  <a:solidFill>
                    <a:schemeClr val="tx1"/>
                  </a:solidFill>
                  <a:effectLst/>
                  <a:uLnTx/>
                  <a:uFillTx/>
                  <a:latin typeface="黑体" panose="02010609060101010101" charset="-122"/>
                  <a:ea typeface="黑体" panose="02010609060101010101" charset="-122"/>
                  <a:cs typeface="+mn-cs"/>
                  <a:sym typeface="微软雅黑" panose="020B0503020204020204" pitchFamily="34" charset="-122"/>
                </a:rPr>
                <a:t>美好生活</a:t>
              </a:r>
              <a:r>
                <a:rPr kumimoji="0" lang="en-US" altLang="zh-CN" sz="1800" b="1" i="0" u="none" strike="noStrike" kern="1200" cap="none" spc="-220" normalizeH="0" baseline="0" noProof="0" dirty="0" smtClean="0">
                  <a:ln>
                    <a:noFill/>
                  </a:ln>
                  <a:solidFill>
                    <a:schemeClr val="tx1"/>
                  </a:solidFill>
                  <a:effectLst/>
                  <a:uLnTx/>
                  <a:uFillTx/>
                  <a:latin typeface="黑体" panose="02010609060101010101" charset="-122"/>
                  <a:ea typeface="黑体" panose="02010609060101010101" charset="-122"/>
                  <a:cs typeface="+mn-cs"/>
                  <a:sym typeface="微软雅黑" panose="020B0503020204020204" pitchFamily="34" charset="-122"/>
                </a:rPr>
                <a:t>.</a:t>
              </a:r>
              <a:r>
                <a:rPr kumimoji="0" lang="zh-CN" altLang="en-US" sz="1800" b="1" i="0" u="none" strike="noStrike" kern="1200" cap="none" spc="-220" normalizeH="0" baseline="0" noProof="0" dirty="0" smtClean="0">
                  <a:ln>
                    <a:noFill/>
                  </a:ln>
                  <a:solidFill>
                    <a:schemeClr val="tx1"/>
                  </a:solidFill>
                  <a:effectLst/>
                  <a:uLnTx/>
                  <a:uFillTx/>
                  <a:latin typeface="黑体" panose="02010609060101010101" charset="-122"/>
                  <a:ea typeface="黑体" panose="02010609060101010101" charset="-122"/>
                  <a:cs typeface="+mn-cs"/>
                  <a:sym typeface="微软雅黑" panose="020B0503020204020204" pitchFamily="34" charset="-122"/>
                </a:rPr>
                <a:t>民法典相伴系列宣传</a:t>
              </a:r>
              <a:endParaRPr kumimoji="0" lang="zh-CN" altLang="en-US" sz="1800" b="1" i="0" u="none" strike="noStrike" kern="1200" cap="none" spc="-220" normalizeH="0" baseline="0" noProof="0" dirty="0" smtClean="0">
                <a:ln>
                  <a:noFill/>
                </a:ln>
                <a:solidFill>
                  <a:schemeClr val="tx1"/>
                </a:solidFill>
                <a:effectLst/>
                <a:uLnTx/>
                <a:uFillTx/>
                <a:latin typeface="黑体" panose="02010609060101010101" charset="-122"/>
                <a:ea typeface="黑体" panose="02010609060101010101" charset="-122"/>
                <a:cs typeface="+mn-cs"/>
                <a:sym typeface="微软雅黑" panose="020B0503020204020204" pitchFamily="34" charset="-122"/>
              </a:endParaRPr>
            </a:p>
          </p:txBody>
        </p:sp>
        <p:grpSp>
          <p:nvGrpSpPr>
            <p:cNvPr id="19477" name="组合 16"/>
            <p:cNvGrpSpPr/>
            <p:nvPr/>
          </p:nvGrpSpPr>
          <p:grpSpPr>
            <a:xfrm>
              <a:off x="3769089" y="3301452"/>
              <a:ext cx="4847923" cy="32477"/>
              <a:chOff x="2063490" y="2082167"/>
              <a:chExt cx="4110996" cy="32477"/>
            </a:xfrm>
          </p:grpSpPr>
          <p:cxnSp>
            <p:nvCxnSpPr>
              <p:cNvPr id="19478" name="PA-直接连接符 21"/>
              <p:cNvCxnSpPr/>
              <p:nvPr>
                <p:custDataLst>
                  <p:tags r:id="rId2"/>
                </p:custDataLst>
              </p:nvPr>
            </p:nvCxnSpPr>
            <p:spPr>
              <a:xfrm flipV="1">
                <a:off x="5357044" y="2108113"/>
                <a:ext cx="817442" cy="6531"/>
              </a:xfrm>
              <a:prstGeom prst="line">
                <a:avLst/>
              </a:prstGeom>
              <a:ln w="15875" cap="flat" cmpd="sng">
                <a:solidFill>
                  <a:srgbClr val="D30013"/>
                </a:solidFill>
                <a:prstDash val="solid"/>
                <a:headEnd type="none" w="med" len="med"/>
                <a:tailEnd type="none" w="med" len="med"/>
              </a:ln>
            </p:spPr>
          </p:cxnSp>
          <p:cxnSp>
            <p:nvCxnSpPr>
              <p:cNvPr id="19479" name="PA-直接连接符 22"/>
              <p:cNvCxnSpPr/>
              <p:nvPr>
                <p:custDataLst>
                  <p:tags r:id="rId3"/>
                </p:custDataLst>
              </p:nvPr>
            </p:nvCxnSpPr>
            <p:spPr>
              <a:xfrm>
                <a:off x="2063490" y="2082167"/>
                <a:ext cx="953480" cy="0"/>
              </a:xfrm>
              <a:prstGeom prst="line">
                <a:avLst/>
              </a:prstGeom>
              <a:ln w="15875" cap="flat" cmpd="sng">
                <a:solidFill>
                  <a:srgbClr val="D30013"/>
                </a:solidFill>
                <a:prstDash val="solid"/>
                <a:headEnd type="none" w="med" len="med"/>
                <a:tailEnd type="none" w="med" len="med"/>
              </a:ln>
            </p:spPr>
          </p:cxnSp>
        </p:grpSp>
      </p:grpSp>
      <p:grpSp>
        <p:nvGrpSpPr>
          <p:cNvPr id="19462" name="组合 22"/>
          <p:cNvGrpSpPr/>
          <p:nvPr/>
        </p:nvGrpSpPr>
        <p:grpSpPr>
          <a:xfrm>
            <a:off x="2390775" y="2395538"/>
            <a:ext cx="1009650" cy="1108075"/>
            <a:chOff x="1587444" y="1264064"/>
            <a:chExt cx="1009012" cy="1107996"/>
          </a:xfrm>
        </p:grpSpPr>
        <p:sp>
          <p:nvSpPr>
            <p:cNvPr id="24" name="矩形 23"/>
            <p:cNvSpPr/>
            <p:nvPr/>
          </p:nvSpPr>
          <p:spPr>
            <a:xfrm>
              <a:off x="1609655" y="1324385"/>
              <a:ext cx="986801" cy="987355"/>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25" name="直接连接符 24"/>
            <p:cNvCxnSpPr/>
            <p:nvPr/>
          </p:nvCxnSpPr>
          <p:spPr>
            <a:xfrm>
              <a:off x="1609655" y="1818062"/>
              <a:ext cx="986801" cy="0"/>
            </a:xfrm>
            <a:prstGeom prst="line">
              <a:avLst/>
            </a:prstGeom>
            <a:ln>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26" name="直接连接符 25"/>
            <p:cNvCxnSpPr/>
            <p:nvPr/>
          </p:nvCxnSpPr>
          <p:spPr>
            <a:xfrm>
              <a:off x="2103056" y="1324385"/>
              <a:ext cx="0" cy="987355"/>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475" name="文本框 26"/>
            <p:cNvSpPr txBox="1"/>
            <p:nvPr/>
          </p:nvSpPr>
          <p:spPr>
            <a:xfrm>
              <a:off x="1587444" y="1264064"/>
              <a:ext cx="184731" cy="1107996"/>
            </a:xfrm>
            <a:prstGeom prst="rect">
              <a:avLst/>
            </a:prstGeom>
            <a:noFill/>
            <a:ln w="9525">
              <a:noFill/>
            </a:ln>
          </p:spPr>
          <p:txBody>
            <a:bodyPr wrap="none">
              <a:spAutoFit/>
            </a:bodyPr>
            <a:p>
              <a:endParaRPr lang="zh-CN" altLang="en-US" sz="6600" dirty="0">
                <a:solidFill>
                  <a:srgbClr val="C00000"/>
                </a:solidFill>
                <a:latin typeface="微软雅黑" panose="020B0503020204020204" pitchFamily="34" charset="-122"/>
                <a:ea typeface="思源黑体 CN Normal"/>
                <a:sym typeface="微软雅黑" panose="020B0503020204020204" pitchFamily="34" charset="-122"/>
              </a:endParaRPr>
            </a:p>
          </p:txBody>
        </p:sp>
      </p:grpSp>
      <p:grpSp>
        <p:nvGrpSpPr>
          <p:cNvPr id="19463" name="组合 27"/>
          <p:cNvGrpSpPr/>
          <p:nvPr/>
        </p:nvGrpSpPr>
        <p:grpSpPr>
          <a:xfrm>
            <a:off x="4038600" y="2456180"/>
            <a:ext cx="987425" cy="985838"/>
            <a:chOff x="1609484" y="1324576"/>
            <a:chExt cx="986972" cy="986972"/>
          </a:xfrm>
        </p:grpSpPr>
        <p:sp>
          <p:nvSpPr>
            <p:cNvPr id="29" name="矩形 28"/>
            <p:cNvSpPr/>
            <p:nvPr/>
          </p:nvSpPr>
          <p:spPr>
            <a:xfrm>
              <a:off x="1609484" y="1324576"/>
              <a:ext cx="986972" cy="986972"/>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30" name="直接连接符 29"/>
            <p:cNvCxnSpPr/>
            <p:nvPr/>
          </p:nvCxnSpPr>
          <p:spPr>
            <a:xfrm>
              <a:off x="1609484" y="1818857"/>
              <a:ext cx="986972" cy="0"/>
            </a:xfrm>
            <a:prstGeom prst="line">
              <a:avLst/>
            </a:prstGeom>
            <a:ln>
              <a:solidFill>
                <a:srgbClr val="A81E11"/>
              </a:solidFill>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31" name="直接连接符 30"/>
            <p:cNvCxnSpPr/>
            <p:nvPr/>
          </p:nvCxnSpPr>
          <p:spPr>
            <a:xfrm>
              <a:off x="2102970" y="1324576"/>
              <a:ext cx="0" cy="986972"/>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9464" name="组合 31"/>
          <p:cNvGrpSpPr/>
          <p:nvPr/>
        </p:nvGrpSpPr>
        <p:grpSpPr>
          <a:xfrm>
            <a:off x="5761990" y="2422843"/>
            <a:ext cx="987425" cy="985837"/>
            <a:chOff x="1609484" y="1324576"/>
            <a:chExt cx="986972" cy="986972"/>
          </a:xfrm>
        </p:grpSpPr>
        <p:sp>
          <p:nvSpPr>
            <p:cNvPr id="33" name="矩形 32"/>
            <p:cNvSpPr/>
            <p:nvPr/>
          </p:nvSpPr>
          <p:spPr>
            <a:xfrm>
              <a:off x="1609484" y="1324576"/>
              <a:ext cx="986972" cy="986972"/>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34" name="直接连接符 33"/>
            <p:cNvCxnSpPr/>
            <p:nvPr/>
          </p:nvCxnSpPr>
          <p:spPr>
            <a:xfrm>
              <a:off x="1609484" y="1818856"/>
              <a:ext cx="986972" cy="0"/>
            </a:xfrm>
            <a:prstGeom prst="line">
              <a:avLst/>
            </a:prstGeom>
            <a:ln>
              <a:solidFill>
                <a:srgbClr val="A81E11"/>
              </a:solidFill>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35" name="直接连接符 34"/>
            <p:cNvCxnSpPr/>
            <p:nvPr/>
          </p:nvCxnSpPr>
          <p:spPr>
            <a:xfrm>
              <a:off x="2102970" y="1324576"/>
              <a:ext cx="0" cy="986972"/>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pic>
        <p:nvPicPr>
          <p:cNvPr id="19465" name="图片 36"/>
          <p:cNvPicPr>
            <a:picLocks noChangeAspect="1"/>
          </p:cNvPicPr>
          <p:nvPr/>
        </p:nvPicPr>
        <p:blipFill>
          <a:blip r:embed="rId4"/>
          <a:stretch>
            <a:fillRect/>
          </a:stretch>
        </p:blipFill>
        <p:spPr>
          <a:xfrm>
            <a:off x="5411788" y="3171825"/>
            <a:ext cx="585787" cy="461963"/>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8674" name="组合 109"/>
          <p:cNvGrpSpPr/>
          <p:nvPr/>
        </p:nvGrpSpPr>
        <p:grpSpPr>
          <a:xfrm>
            <a:off x="8042275" y="2112963"/>
            <a:ext cx="3692525" cy="2185987"/>
            <a:chOff x="6069911" y="2833538"/>
            <a:chExt cx="6047201" cy="3381355"/>
          </a:xfrm>
        </p:grpSpPr>
        <p:sp>
          <p:nvSpPr>
            <p:cNvPr id="112" name="直角三角形 111"/>
            <p:cNvSpPr/>
            <p:nvPr/>
          </p:nvSpPr>
          <p:spPr>
            <a:xfrm rot="16200000">
              <a:off x="11233135" y="5330915"/>
              <a:ext cx="884015" cy="883942"/>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1" name="直角三角形 110"/>
            <p:cNvSpPr/>
            <p:nvPr/>
          </p:nvSpPr>
          <p:spPr>
            <a:xfrm rot="10800000" flipH="1">
              <a:off x="6069911" y="2833538"/>
              <a:ext cx="985336" cy="987150"/>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3" name="矩形 112"/>
            <p:cNvSpPr/>
            <p:nvPr/>
          </p:nvSpPr>
          <p:spPr>
            <a:xfrm>
              <a:off x="6236300" y="3017707"/>
              <a:ext cx="5753421" cy="3057218"/>
            </a:xfrm>
            <a:prstGeom prst="rect">
              <a:avLst/>
            </a:prstGeom>
            <a:solidFill>
              <a:schemeClr val="bg1">
                <a:alpha val="74000"/>
              </a:schemeClr>
            </a:solidFill>
            <a:ln>
              <a:noFill/>
            </a:ln>
            <a:effectLst>
              <a:outerShdw blurRad="635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8745" name="文本框 113"/>
            <p:cNvSpPr txBox="1"/>
            <p:nvPr/>
          </p:nvSpPr>
          <p:spPr>
            <a:xfrm>
              <a:off x="6526559" y="3556401"/>
              <a:ext cx="5245729" cy="2425914"/>
            </a:xfrm>
            <a:prstGeom prst="rect">
              <a:avLst/>
            </a:prstGeom>
            <a:noFill/>
            <a:ln w="9525">
              <a:noFill/>
            </a:ln>
          </p:spPr>
          <p:txBody>
            <a:bodyPr>
              <a:spAutoFit/>
            </a:bodyPr>
            <a:p>
              <a:pPr algn="just">
                <a:lnSpc>
                  <a:spcPct val="150000"/>
                </a:lnSpc>
              </a:pPr>
              <a:r>
                <a:rPr lang="zh-CN" altLang="en-US" sz="1600" b="1" dirty="0">
                  <a:latin typeface="黑体" panose="02010609060101010101" charset="-122"/>
                  <a:ea typeface="黑体" panose="02010609060101010101" charset="-122"/>
                </a:rPr>
                <a:t>民法典编撰过程中，先后</a:t>
              </a:r>
              <a:r>
                <a:rPr lang="en-US" altLang="zh-CN" sz="1600" b="1" dirty="0">
                  <a:solidFill>
                    <a:srgbClr val="C00000"/>
                  </a:solidFill>
                  <a:latin typeface="黑体" panose="02010609060101010101" charset="-122"/>
                  <a:ea typeface="黑体" panose="02010609060101010101" charset="-122"/>
                </a:rPr>
                <a:t>10</a:t>
              </a:r>
              <a:r>
                <a:rPr lang="zh-CN" altLang="en-US" sz="1600" b="1" dirty="0">
                  <a:solidFill>
                    <a:srgbClr val="C00000"/>
                  </a:solidFill>
                  <a:latin typeface="黑体" panose="02010609060101010101" charset="-122"/>
                  <a:ea typeface="黑体" panose="02010609060101010101" charset="-122"/>
                </a:rPr>
                <a:t>次</a:t>
              </a:r>
              <a:r>
                <a:rPr lang="zh-CN" altLang="en-US" sz="1600" b="1" dirty="0">
                  <a:latin typeface="黑体" panose="02010609060101010101" charset="-122"/>
                  <a:ea typeface="黑体" panose="02010609060101010101" charset="-122"/>
                </a:rPr>
                <a:t>通过中国人大公开征求意见，累计收到</a:t>
              </a:r>
              <a:r>
                <a:rPr lang="en-US" altLang="zh-CN" sz="1600" b="1" dirty="0">
                  <a:solidFill>
                    <a:srgbClr val="C00000"/>
                  </a:solidFill>
                  <a:latin typeface="黑体" panose="02010609060101010101" charset="-122"/>
                  <a:ea typeface="黑体" panose="02010609060101010101" charset="-122"/>
                </a:rPr>
                <a:t>42.5</a:t>
              </a:r>
              <a:r>
                <a:rPr lang="zh-CN" altLang="en-US" sz="1600" b="1" dirty="0">
                  <a:solidFill>
                    <a:srgbClr val="C00000"/>
                  </a:solidFill>
                  <a:latin typeface="黑体" panose="02010609060101010101" charset="-122"/>
                  <a:ea typeface="黑体" panose="02010609060101010101" charset="-122"/>
                </a:rPr>
                <a:t>万人</a:t>
              </a:r>
              <a:r>
                <a:rPr lang="zh-CN" altLang="en-US" sz="1600" b="1" dirty="0">
                  <a:latin typeface="黑体" panose="02010609060101010101" charset="-122"/>
                  <a:ea typeface="黑体" panose="02010609060101010101" charset="-122"/>
                </a:rPr>
                <a:t>提出的</a:t>
              </a:r>
              <a:r>
                <a:rPr lang="en-US" altLang="zh-CN" sz="1600" b="1" dirty="0">
                  <a:solidFill>
                    <a:srgbClr val="C00000"/>
                  </a:solidFill>
                  <a:latin typeface="黑体" panose="02010609060101010101" charset="-122"/>
                  <a:ea typeface="黑体" panose="02010609060101010101" charset="-122"/>
                </a:rPr>
                <a:t>102</a:t>
              </a:r>
              <a:r>
                <a:rPr lang="zh-CN" altLang="en-US" sz="1600" b="1" dirty="0">
                  <a:solidFill>
                    <a:srgbClr val="C00000"/>
                  </a:solidFill>
                  <a:latin typeface="黑体" panose="02010609060101010101" charset="-122"/>
                  <a:ea typeface="黑体" panose="02010609060101010101" charset="-122"/>
                </a:rPr>
                <a:t>万条</a:t>
              </a:r>
              <a:r>
                <a:rPr lang="zh-CN" altLang="en-US" sz="1600" b="1" dirty="0">
                  <a:latin typeface="黑体" panose="02010609060101010101" charset="-122"/>
                  <a:ea typeface="黑体" panose="02010609060101010101" charset="-122"/>
                </a:rPr>
                <a:t>意见和建议。</a:t>
              </a:r>
              <a:endParaRPr lang="zh-CN" altLang="en-US" sz="1600" b="1" dirty="0">
                <a:latin typeface="黑体" panose="02010609060101010101" charset="-122"/>
                <a:ea typeface="黑体" panose="02010609060101010101" charset="-122"/>
              </a:endParaRPr>
            </a:p>
          </p:txBody>
        </p:sp>
      </p:grpSp>
      <p:grpSp>
        <p:nvGrpSpPr>
          <p:cNvPr id="28675" name="组合 69"/>
          <p:cNvGrpSpPr/>
          <p:nvPr/>
        </p:nvGrpSpPr>
        <p:grpSpPr>
          <a:xfrm rot="5400000">
            <a:off x="5927725" y="6411913"/>
            <a:ext cx="639763" cy="349250"/>
            <a:chOff x="2555240" y="2298700"/>
            <a:chExt cx="640080" cy="349250"/>
          </a:xfrm>
        </p:grpSpPr>
        <p:cxnSp>
          <p:nvCxnSpPr>
            <p:cNvPr id="71" name="直接连接符 70"/>
            <p:cNvCxnSpPr/>
            <p:nvPr/>
          </p:nvCxnSpPr>
          <p:spPr>
            <a:xfrm>
              <a:off x="2876073"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3034902"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2704538"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3195319" y="2551112"/>
              <a:ext cx="0" cy="103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2555239" y="2566986"/>
              <a:ext cx="0" cy="8731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676" name="组合 63"/>
          <p:cNvGrpSpPr/>
          <p:nvPr/>
        </p:nvGrpSpPr>
        <p:grpSpPr>
          <a:xfrm rot="5400000">
            <a:off x="5932488" y="5618163"/>
            <a:ext cx="639762" cy="349250"/>
            <a:chOff x="2555240" y="2298700"/>
            <a:chExt cx="640080" cy="349250"/>
          </a:xfrm>
        </p:grpSpPr>
        <p:cxnSp>
          <p:nvCxnSpPr>
            <p:cNvPr id="65" name="直接连接符 64"/>
            <p:cNvCxnSpPr/>
            <p:nvPr/>
          </p:nvCxnSpPr>
          <p:spPr>
            <a:xfrm>
              <a:off x="2876073"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3034902"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2704538"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195319" y="2551112"/>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2555239"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a:off x="6091238" y="1141413"/>
            <a:ext cx="0" cy="5716588"/>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8678" name="组合 8"/>
          <p:cNvGrpSpPr/>
          <p:nvPr/>
        </p:nvGrpSpPr>
        <p:grpSpPr>
          <a:xfrm>
            <a:off x="5726113" y="5643563"/>
            <a:ext cx="1093787" cy="1103312"/>
            <a:chOff x="5725954" y="5664200"/>
            <a:chExt cx="1093946" cy="1103602"/>
          </a:xfrm>
        </p:grpSpPr>
        <p:pic>
          <p:nvPicPr>
            <p:cNvPr id="28730"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28731"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5668963" cy="952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28680"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28681" name="文本框 37"/>
          <p:cNvSpPr txBox="1"/>
          <p:nvPr/>
        </p:nvSpPr>
        <p:spPr>
          <a:xfrm>
            <a:off x="1277938" y="69850"/>
            <a:ext cx="286861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编撰时间点</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cxnSp>
        <p:nvCxnSpPr>
          <p:cNvPr id="20" name="直接连接符 19"/>
          <p:cNvCxnSpPr/>
          <p:nvPr>
            <p:custDataLst>
              <p:tags r:id="rId4"/>
            </p:custDataLst>
          </p:nvPr>
        </p:nvCxnSpPr>
        <p:spPr>
          <a:xfrm>
            <a:off x="6513513" y="747713"/>
            <a:ext cx="5668963" cy="952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68963" y="752475"/>
            <a:ext cx="422275" cy="38893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6091238" y="744538"/>
            <a:ext cx="422275" cy="39687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8685" name="组合 38"/>
          <p:cNvGrpSpPr/>
          <p:nvPr/>
        </p:nvGrpSpPr>
        <p:grpSpPr>
          <a:xfrm rot="5400000">
            <a:off x="5951538" y="1619250"/>
            <a:ext cx="639762" cy="349250"/>
            <a:chOff x="2555240" y="2298700"/>
            <a:chExt cx="640080" cy="349250"/>
          </a:xfrm>
        </p:grpSpPr>
        <p:cxnSp>
          <p:nvCxnSpPr>
            <p:cNvPr id="27" name="直接连接符 26"/>
            <p:cNvCxnSpPr/>
            <p:nvPr/>
          </p:nvCxnSpPr>
          <p:spPr>
            <a:xfrm>
              <a:off x="2876074"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034903"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704539"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3195319" y="2551113"/>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555240"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686" name="组合 39"/>
          <p:cNvGrpSpPr/>
          <p:nvPr/>
        </p:nvGrpSpPr>
        <p:grpSpPr>
          <a:xfrm rot="5400000">
            <a:off x="5951538" y="2433638"/>
            <a:ext cx="639762" cy="349250"/>
            <a:chOff x="2555240" y="2298700"/>
            <a:chExt cx="640080" cy="349250"/>
          </a:xfrm>
        </p:grpSpPr>
        <p:cxnSp>
          <p:nvCxnSpPr>
            <p:cNvPr id="41" name="直接连接符 40"/>
            <p:cNvCxnSpPr/>
            <p:nvPr/>
          </p:nvCxnSpPr>
          <p:spPr>
            <a:xfrm>
              <a:off x="2876073"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3034902"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704538"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3195319" y="2551112"/>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2555239"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687" name="组合 45"/>
          <p:cNvGrpSpPr/>
          <p:nvPr/>
        </p:nvGrpSpPr>
        <p:grpSpPr>
          <a:xfrm rot="5400000">
            <a:off x="5932488" y="3227388"/>
            <a:ext cx="641350" cy="349250"/>
            <a:chOff x="2555240" y="2298700"/>
            <a:chExt cx="640080" cy="349250"/>
          </a:xfrm>
        </p:grpSpPr>
        <p:cxnSp>
          <p:nvCxnSpPr>
            <p:cNvPr id="47" name="直接连接符 46"/>
            <p:cNvCxnSpPr/>
            <p:nvPr/>
          </p:nvCxnSpPr>
          <p:spPr>
            <a:xfrm>
              <a:off x="2876864"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035299"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704169"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195320" y="2551113"/>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555240"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688" name="组合 51"/>
          <p:cNvGrpSpPr/>
          <p:nvPr/>
        </p:nvGrpSpPr>
        <p:grpSpPr>
          <a:xfrm rot="5400000">
            <a:off x="5932488" y="4019550"/>
            <a:ext cx="639762" cy="349250"/>
            <a:chOff x="2555240" y="2298700"/>
            <a:chExt cx="640080" cy="349250"/>
          </a:xfrm>
        </p:grpSpPr>
        <p:cxnSp>
          <p:nvCxnSpPr>
            <p:cNvPr id="53" name="直接连接符 52"/>
            <p:cNvCxnSpPr/>
            <p:nvPr/>
          </p:nvCxnSpPr>
          <p:spPr>
            <a:xfrm>
              <a:off x="2876074"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034903"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704539" y="2422525"/>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195319" y="2551113"/>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2555240"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689" name="组合 57"/>
          <p:cNvGrpSpPr/>
          <p:nvPr/>
        </p:nvGrpSpPr>
        <p:grpSpPr>
          <a:xfrm rot="5400000">
            <a:off x="5932488" y="4811713"/>
            <a:ext cx="639762" cy="349250"/>
            <a:chOff x="2555240" y="2298700"/>
            <a:chExt cx="640080" cy="349250"/>
          </a:xfrm>
        </p:grpSpPr>
        <p:cxnSp>
          <p:nvCxnSpPr>
            <p:cNvPr id="59" name="直接连接符 58"/>
            <p:cNvCxnSpPr/>
            <p:nvPr/>
          </p:nvCxnSpPr>
          <p:spPr>
            <a:xfrm>
              <a:off x="2876073" y="2298700"/>
              <a:ext cx="0" cy="3492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034902"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704538" y="2422524"/>
              <a:ext cx="0" cy="225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195319" y="2551112"/>
              <a:ext cx="0" cy="1031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2555239" y="2566988"/>
              <a:ext cx="0" cy="873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77" name="椭圆 76"/>
          <p:cNvSpPr/>
          <p:nvPr/>
        </p:nvSpPr>
        <p:spPr>
          <a:xfrm>
            <a:off x="6005513" y="1728788"/>
            <a:ext cx="150813" cy="150813"/>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79" name="椭圆 78"/>
          <p:cNvSpPr/>
          <p:nvPr/>
        </p:nvSpPr>
        <p:spPr>
          <a:xfrm>
            <a:off x="6005513" y="2530475"/>
            <a:ext cx="150813" cy="152400"/>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81" name="椭圆 80"/>
          <p:cNvSpPr/>
          <p:nvPr/>
        </p:nvSpPr>
        <p:spPr>
          <a:xfrm>
            <a:off x="6005513" y="3300413"/>
            <a:ext cx="150813" cy="152400"/>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83" name="椭圆 82"/>
          <p:cNvSpPr/>
          <p:nvPr/>
        </p:nvSpPr>
        <p:spPr>
          <a:xfrm>
            <a:off x="6005513" y="4125913"/>
            <a:ext cx="150813" cy="152400"/>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85" name="椭圆 84"/>
          <p:cNvSpPr/>
          <p:nvPr/>
        </p:nvSpPr>
        <p:spPr>
          <a:xfrm>
            <a:off x="6005513" y="4935538"/>
            <a:ext cx="150813" cy="152400"/>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8695" name="文本框 85"/>
          <p:cNvSpPr txBox="1"/>
          <p:nvPr/>
        </p:nvSpPr>
        <p:spPr>
          <a:xfrm>
            <a:off x="6467475" y="4889500"/>
            <a:ext cx="877888" cy="369888"/>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2020</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28696" name="文本框 87"/>
          <p:cNvSpPr txBox="1"/>
          <p:nvPr/>
        </p:nvSpPr>
        <p:spPr>
          <a:xfrm>
            <a:off x="6496050" y="4022725"/>
            <a:ext cx="879475" cy="369888"/>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2019</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28697" name="文本框 89"/>
          <p:cNvSpPr txBox="1"/>
          <p:nvPr/>
        </p:nvSpPr>
        <p:spPr>
          <a:xfrm>
            <a:off x="6467475" y="3189288"/>
            <a:ext cx="903288" cy="368300"/>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2018</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28698" name="文本框 91"/>
          <p:cNvSpPr txBox="1"/>
          <p:nvPr/>
        </p:nvSpPr>
        <p:spPr>
          <a:xfrm>
            <a:off x="6464300" y="2424113"/>
            <a:ext cx="879475" cy="368300"/>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2017</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28699" name="文本框 93"/>
          <p:cNvSpPr txBox="1"/>
          <p:nvPr/>
        </p:nvSpPr>
        <p:spPr>
          <a:xfrm>
            <a:off x="6467475" y="1573213"/>
            <a:ext cx="877888" cy="369887"/>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2014</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28700" name="文本框 94"/>
          <p:cNvSpPr txBox="1"/>
          <p:nvPr/>
        </p:nvSpPr>
        <p:spPr>
          <a:xfrm>
            <a:off x="885825" y="1198563"/>
            <a:ext cx="4643438" cy="1060450"/>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2014</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10</a:t>
            </a:r>
            <a:r>
              <a:rPr lang="zh-CN" altLang="en-US" sz="1400" b="1" dirty="0">
                <a:solidFill>
                  <a:srgbClr val="C00000"/>
                </a:solidFill>
                <a:latin typeface="黑体" panose="02010609060101010101" charset="-122"/>
                <a:ea typeface="黑体" panose="02010609060101010101" charset="-122"/>
              </a:rPr>
              <a:t>月，</a:t>
            </a:r>
            <a:r>
              <a:rPr lang="zh-CN" altLang="en-US" sz="1400" b="1" dirty="0">
                <a:latin typeface="黑体" panose="02010609060101010101" charset="-122"/>
                <a:ea typeface="黑体" panose="02010609060101010101" charset="-122"/>
              </a:rPr>
              <a:t>党的</a:t>
            </a:r>
            <a:r>
              <a:rPr lang="zh-CN" altLang="en-US" sz="1400" b="1" dirty="0">
                <a:solidFill>
                  <a:srgbClr val="C00000"/>
                </a:solidFill>
                <a:latin typeface="黑体" panose="02010609060101010101" charset="-122"/>
                <a:ea typeface="黑体" panose="02010609060101010101" charset="-122"/>
              </a:rPr>
              <a:t>十八届四中全</a:t>
            </a:r>
            <a:r>
              <a:rPr lang="zh-CN" altLang="en-US" sz="1400" b="1" dirty="0">
                <a:latin typeface="黑体" panose="02010609060101010101" charset="-122"/>
                <a:ea typeface="黑体" panose="02010609060101010101" charset="-122"/>
              </a:rPr>
              <a:t>会通过</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中共中央关于全面推进依法治国若干重大问题的决定</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，将编撰民法典确定为</a:t>
            </a:r>
            <a:r>
              <a:rPr lang="zh-CN" altLang="en-US" sz="1400" b="1" dirty="0">
                <a:solidFill>
                  <a:srgbClr val="C00000"/>
                </a:solidFill>
                <a:latin typeface="黑体" panose="02010609060101010101" charset="-122"/>
                <a:ea typeface="黑体" panose="02010609060101010101" charset="-122"/>
              </a:rPr>
              <a:t>一项重大政治任务</a:t>
            </a:r>
            <a:r>
              <a:rPr lang="zh-CN" altLang="en-US" sz="1400" b="1" dirty="0">
                <a:latin typeface="黑体" panose="02010609060101010101" charset="-122"/>
                <a:ea typeface="黑体" panose="02010609060101010101" charset="-122"/>
              </a:rPr>
              <a:t>和</a:t>
            </a:r>
            <a:r>
              <a:rPr lang="zh-CN" altLang="en-US" sz="1400" b="1" dirty="0">
                <a:solidFill>
                  <a:srgbClr val="C00000"/>
                </a:solidFill>
                <a:latin typeface="黑体" panose="02010609060101010101" charset="-122"/>
                <a:ea typeface="黑体" panose="02010609060101010101" charset="-122"/>
              </a:rPr>
              <a:t>立法任务</a:t>
            </a:r>
            <a:endParaRPr lang="zh-CN" altLang="en-US" sz="1400" b="1" dirty="0">
              <a:solidFill>
                <a:srgbClr val="C00000"/>
              </a:solidFill>
              <a:latin typeface="黑体" panose="02010609060101010101" charset="-122"/>
              <a:ea typeface="黑体" panose="02010609060101010101" charset="-122"/>
            </a:endParaRPr>
          </a:p>
        </p:txBody>
      </p:sp>
      <p:sp>
        <p:nvSpPr>
          <p:cNvPr id="28701" name="文本框 97"/>
          <p:cNvSpPr txBox="1"/>
          <p:nvPr/>
        </p:nvSpPr>
        <p:spPr>
          <a:xfrm>
            <a:off x="885825" y="2363788"/>
            <a:ext cx="4643438" cy="736600"/>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2017</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3</a:t>
            </a:r>
            <a:r>
              <a:rPr lang="zh-CN" altLang="en-US" sz="1400" b="1" dirty="0">
                <a:solidFill>
                  <a:srgbClr val="C00000"/>
                </a:solidFill>
                <a:latin typeface="黑体" panose="02010609060101010101" charset="-122"/>
                <a:ea typeface="黑体" panose="02010609060101010101" charset="-122"/>
              </a:rPr>
              <a:t>月，</a:t>
            </a:r>
            <a:r>
              <a:rPr lang="zh-CN" altLang="en-US" sz="1400" b="1" dirty="0">
                <a:latin typeface="黑体" panose="02010609060101010101" charset="-122"/>
                <a:ea typeface="黑体" panose="02010609060101010101" charset="-122"/>
              </a:rPr>
              <a:t>十二届全国人大五次会议</a:t>
            </a:r>
            <a:r>
              <a:rPr lang="zh-CN" altLang="en-US" sz="1400" b="1" dirty="0">
                <a:solidFill>
                  <a:srgbClr val="C00000"/>
                </a:solidFill>
                <a:latin typeface="黑体" panose="02010609060101010101" charset="-122"/>
                <a:ea typeface="黑体" panose="02010609060101010101" charset="-122"/>
              </a:rPr>
              <a:t>表决通过</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中华人民共和国民法</a:t>
            </a:r>
            <a:r>
              <a:rPr lang="zh-CN" altLang="en-US" sz="1400" b="1" dirty="0">
                <a:solidFill>
                  <a:srgbClr val="C00000"/>
                </a:solidFill>
                <a:latin typeface="黑体" panose="02010609060101010101" charset="-122"/>
                <a:ea typeface="黑体" panose="02010609060101010101" charset="-122"/>
              </a:rPr>
              <a:t>总则</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，自</a:t>
            </a:r>
            <a:r>
              <a:rPr lang="en-US" altLang="zh-CN" sz="1400" b="1" dirty="0">
                <a:latin typeface="黑体" panose="02010609060101010101" charset="-122"/>
                <a:ea typeface="黑体" panose="02010609060101010101" charset="-122"/>
              </a:rPr>
              <a:t>2017</a:t>
            </a:r>
            <a:r>
              <a:rPr lang="zh-CN" altLang="en-US" sz="1400" b="1" dirty="0">
                <a:latin typeface="黑体" panose="02010609060101010101" charset="-122"/>
                <a:ea typeface="黑体" panose="02010609060101010101" charset="-122"/>
              </a:rPr>
              <a:t>年</a:t>
            </a:r>
            <a:r>
              <a:rPr lang="en-US" altLang="zh-CN" sz="1400" b="1" dirty="0">
                <a:latin typeface="黑体" panose="02010609060101010101" charset="-122"/>
                <a:ea typeface="黑体" panose="02010609060101010101" charset="-122"/>
              </a:rPr>
              <a:t>10</a:t>
            </a:r>
            <a:r>
              <a:rPr lang="zh-CN" altLang="en-US" sz="1400" b="1" dirty="0">
                <a:latin typeface="黑体" panose="02010609060101010101" charset="-122"/>
                <a:ea typeface="黑体" panose="02010609060101010101" charset="-122"/>
              </a:rPr>
              <a:t>月</a:t>
            </a:r>
            <a:r>
              <a:rPr lang="en-US" altLang="zh-CN" sz="1400" b="1" dirty="0">
                <a:latin typeface="黑体" panose="02010609060101010101" charset="-122"/>
                <a:ea typeface="黑体" panose="02010609060101010101" charset="-122"/>
              </a:rPr>
              <a:t>1</a:t>
            </a:r>
            <a:r>
              <a:rPr lang="zh-CN" altLang="en-US" sz="1400" b="1" dirty="0">
                <a:latin typeface="黑体" panose="02010609060101010101" charset="-122"/>
                <a:ea typeface="黑体" panose="02010609060101010101" charset="-122"/>
              </a:rPr>
              <a:t>日起施行。</a:t>
            </a:r>
            <a:endParaRPr lang="zh-CN" altLang="en-US" sz="1400" b="1" dirty="0">
              <a:latin typeface="黑体" panose="02010609060101010101" charset="-122"/>
              <a:ea typeface="黑体" panose="02010609060101010101" charset="-122"/>
            </a:endParaRPr>
          </a:p>
        </p:txBody>
      </p:sp>
      <p:sp>
        <p:nvSpPr>
          <p:cNvPr id="28702" name="文本框 99"/>
          <p:cNvSpPr txBox="1"/>
          <p:nvPr/>
        </p:nvSpPr>
        <p:spPr>
          <a:xfrm>
            <a:off x="885825" y="3205163"/>
            <a:ext cx="4643438" cy="738187"/>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2018</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8</a:t>
            </a:r>
            <a:r>
              <a:rPr lang="zh-CN" altLang="en-US" sz="1400" b="1" dirty="0">
                <a:solidFill>
                  <a:srgbClr val="C00000"/>
                </a:solidFill>
                <a:latin typeface="黑体" panose="02010609060101010101" charset="-122"/>
                <a:ea typeface="黑体" panose="02010609060101010101" charset="-122"/>
              </a:rPr>
              <a:t>月，</a:t>
            </a:r>
            <a:r>
              <a:rPr lang="zh-CN" altLang="en-US" sz="1400" b="1" dirty="0">
                <a:latin typeface="黑体" panose="02010609060101010101" charset="-122"/>
                <a:ea typeface="黑体" panose="02010609060101010101" charset="-122"/>
              </a:rPr>
              <a:t>民法典各分编草案</a:t>
            </a:r>
            <a:r>
              <a:rPr lang="zh-CN" altLang="en-US" sz="1400" b="1" dirty="0">
                <a:solidFill>
                  <a:srgbClr val="C00000"/>
                </a:solidFill>
                <a:latin typeface="黑体" panose="02010609060101010101" charset="-122"/>
                <a:ea typeface="黑体" panose="02010609060101010101" charset="-122"/>
              </a:rPr>
              <a:t>首次提请</a:t>
            </a:r>
            <a:r>
              <a:rPr lang="zh-CN" altLang="en-US" sz="1400" b="1" dirty="0">
                <a:latin typeface="黑体" panose="02010609060101010101" charset="-122"/>
                <a:ea typeface="黑体" panose="02010609060101010101" charset="-122"/>
              </a:rPr>
              <a:t>十三届全国人大常委会第五次会议审议。</a:t>
            </a:r>
            <a:endParaRPr lang="zh-CN" altLang="en-US" sz="1400" b="1" dirty="0">
              <a:latin typeface="黑体" panose="02010609060101010101" charset="-122"/>
              <a:ea typeface="黑体" panose="02010609060101010101" charset="-122"/>
            </a:endParaRPr>
          </a:p>
        </p:txBody>
      </p:sp>
      <p:sp>
        <p:nvSpPr>
          <p:cNvPr id="28703" name="文本框 101"/>
          <p:cNvSpPr txBox="1"/>
          <p:nvPr/>
        </p:nvSpPr>
        <p:spPr>
          <a:xfrm>
            <a:off x="885825" y="4048125"/>
            <a:ext cx="4643438" cy="736600"/>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2019</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12</a:t>
            </a:r>
            <a:r>
              <a:rPr lang="zh-CN" altLang="en-US" sz="1400" b="1" dirty="0">
                <a:solidFill>
                  <a:srgbClr val="C00000"/>
                </a:solidFill>
                <a:latin typeface="黑体" panose="02010609060101010101" charset="-122"/>
                <a:ea typeface="黑体" panose="02010609060101010101" charset="-122"/>
              </a:rPr>
              <a:t>月</a:t>
            </a:r>
            <a:r>
              <a:rPr lang="en-US" altLang="zh-CN" sz="1400" b="1" dirty="0">
                <a:solidFill>
                  <a:srgbClr val="C00000"/>
                </a:solidFill>
                <a:latin typeface="黑体" panose="02010609060101010101" charset="-122"/>
                <a:ea typeface="黑体" panose="02010609060101010101" charset="-122"/>
              </a:rPr>
              <a:t>23</a:t>
            </a:r>
            <a:r>
              <a:rPr lang="zh-CN" altLang="en-US" sz="1400" b="1" dirty="0">
                <a:solidFill>
                  <a:srgbClr val="C00000"/>
                </a:solidFill>
                <a:latin typeface="黑体" panose="02010609060101010101" charset="-122"/>
                <a:ea typeface="黑体" panose="02010609060101010101" charset="-122"/>
              </a:rPr>
              <a:t>日，“完整版”</a:t>
            </a:r>
            <a:r>
              <a:rPr lang="zh-CN" altLang="en-US" sz="1400" b="1" dirty="0">
                <a:latin typeface="黑体" panose="02010609060101010101" charset="-122"/>
                <a:ea typeface="黑体" panose="02010609060101010101" charset="-122"/>
              </a:rPr>
              <a:t>民法典草案首次亮相，提请</a:t>
            </a:r>
            <a:r>
              <a:rPr lang="zh-CN" altLang="en-US" sz="1400" b="1" dirty="0">
                <a:solidFill>
                  <a:srgbClr val="C00000"/>
                </a:solidFill>
                <a:latin typeface="黑体" panose="02010609060101010101" charset="-122"/>
                <a:ea typeface="黑体" panose="02010609060101010101" charset="-122"/>
              </a:rPr>
              <a:t>十三届全国人大委员会</a:t>
            </a:r>
            <a:r>
              <a:rPr lang="zh-CN" altLang="en-US" sz="1400" b="1" dirty="0">
                <a:latin typeface="黑体" panose="02010609060101010101" charset="-122"/>
                <a:ea typeface="黑体" panose="02010609060101010101" charset="-122"/>
              </a:rPr>
              <a:t>第十五次会议审议。</a:t>
            </a:r>
            <a:endParaRPr lang="zh-CN" altLang="en-US" sz="1400" b="1" dirty="0">
              <a:latin typeface="黑体" panose="02010609060101010101" charset="-122"/>
              <a:ea typeface="黑体" panose="02010609060101010101" charset="-122"/>
            </a:endParaRPr>
          </a:p>
        </p:txBody>
      </p:sp>
      <p:sp>
        <p:nvSpPr>
          <p:cNvPr id="28704" name="文本框 103"/>
          <p:cNvSpPr txBox="1"/>
          <p:nvPr/>
        </p:nvSpPr>
        <p:spPr>
          <a:xfrm>
            <a:off x="885825" y="4889500"/>
            <a:ext cx="4643438" cy="738188"/>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2020</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5</a:t>
            </a:r>
            <a:r>
              <a:rPr lang="zh-CN" altLang="en-US" sz="1400" b="1" dirty="0">
                <a:solidFill>
                  <a:srgbClr val="C00000"/>
                </a:solidFill>
                <a:latin typeface="黑体" panose="02010609060101010101" charset="-122"/>
                <a:ea typeface="黑体" panose="02010609060101010101" charset="-122"/>
              </a:rPr>
              <a:t>月</a:t>
            </a:r>
            <a:r>
              <a:rPr lang="en-US" altLang="zh-CN" sz="1400" b="1" dirty="0">
                <a:solidFill>
                  <a:srgbClr val="C00000"/>
                </a:solidFill>
                <a:latin typeface="黑体" panose="02010609060101010101" charset="-122"/>
                <a:ea typeface="黑体" panose="02010609060101010101" charset="-122"/>
              </a:rPr>
              <a:t>22</a:t>
            </a:r>
            <a:r>
              <a:rPr lang="zh-CN" altLang="en-US" sz="1400" b="1" dirty="0">
                <a:solidFill>
                  <a:srgbClr val="C00000"/>
                </a:solidFill>
                <a:latin typeface="黑体" panose="02010609060101010101" charset="-122"/>
                <a:ea typeface="黑体" panose="02010609060101010101" charset="-122"/>
              </a:rPr>
              <a:t>日，</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中华人民共和国民法典</a:t>
            </a:r>
            <a:r>
              <a:rPr lang="zh-CN" altLang="en-US" sz="1400" b="1" dirty="0">
                <a:solidFill>
                  <a:srgbClr val="C00000"/>
                </a:solidFill>
                <a:latin typeface="黑体" panose="02010609060101010101" charset="-122"/>
                <a:ea typeface="黑体" panose="02010609060101010101" charset="-122"/>
              </a:rPr>
              <a:t>（草案）</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提请十三届全国人大三次会议审议。</a:t>
            </a:r>
            <a:endParaRPr lang="zh-CN" altLang="en-US" sz="1400" b="1" dirty="0">
              <a:latin typeface="黑体" panose="02010609060101010101" charset="-122"/>
              <a:ea typeface="黑体" panose="02010609060101010101" charset="-122"/>
            </a:endParaRPr>
          </a:p>
        </p:txBody>
      </p:sp>
      <p:sp>
        <p:nvSpPr>
          <p:cNvPr id="2" name="文本框 85"/>
          <p:cNvSpPr txBox="1"/>
          <p:nvPr/>
        </p:nvSpPr>
        <p:spPr>
          <a:xfrm>
            <a:off x="6492875" y="5473065"/>
            <a:ext cx="868680" cy="368300"/>
          </a:xfrm>
          <a:prstGeom prst="rect">
            <a:avLst/>
          </a:prstGeom>
          <a:noFill/>
          <a:ln w="9525">
            <a:noFill/>
          </a:ln>
        </p:spPr>
        <p:txBody>
          <a:bodyPr wrap="none">
            <a:spAutoFit/>
          </a:bodyPr>
          <a:p>
            <a:r>
              <a:rPr lang="en-US" altLang="zh-CN" dirty="0">
                <a:solidFill>
                  <a:srgbClr val="808080"/>
                </a:solidFill>
                <a:latin typeface="个性印章" panose="02010609000101010101" pitchFamily="49" charset="-122"/>
                <a:ea typeface="个性印章" panose="02010609000101010101" pitchFamily="49" charset="-122"/>
              </a:rPr>
              <a:t>2021</a:t>
            </a:r>
            <a:r>
              <a:rPr lang="zh-CN" altLang="en-US" dirty="0">
                <a:solidFill>
                  <a:srgbClr val="808080"/>
                </a:solidFill>
                <a:latin typeface="个性印章" panose="02010609000101010101" pitchFamily="49" charset="-122"/>
                <a:ea typeface="个性印章" panose="02010609000101010101" pitchFamily="49" charset="-122"/>
              </a:rPr>
              <a:t>年</a:t>
            </a:r>
            <a:endParaRPr lang="zh-CN" altLang="en-US" dirty="0">
              <a:solidFill>
                <a:srgbClr val="808080"/>
              </a:solidFill>
              <a:latin typeface="个性印章" panose="02010609000101010101" pitchFamily="49" charset="-122"/>
              <a:ea typeface="个性印章" panose="02010609000101010101" pitchFamily="49" charset="-122"/>
            </a:endParaRPr>
          </a:p>
        </p:txBody>
      </p:sp>
      <p:sp>
        <p:nvSpPr>
          <p:cNvPr id="3" name="椭圆 2"/>
          <p:cNvSpPr/>
          <p:nvPr/>
        </p:nvSpPr>
        <p:spPr>
          <a:xfrm>
            <a:off x="6002973" y="5545773"/>
            <a:ext cx="150813" cy="152400"/>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 name="文本框 103"/>
          <p:cNvSpPr txBox="1"/>
          <p:nvPr/>
        </p:nvSpPr>
        <p:spPr>
          <a:xfrm>
            <a:off x="885825" y="5583555"/>
            <a:ext cx="4643438" cy="737235"/>
          </a:xfrm>
          <a:prstGeom prst="rect">
            <a:avLst/>
          </a:prstGeom>
          <a:noFill/>
          <a:ln w="9525">
            <a:noFill/>
          </a:ln>
        </p:spPr>
        <p:txBody>
          <a:bodyPr>
            <a:spAutoFit/>
          </a:bodyPr>
          <a:p>
            <a:pPr marL="285750" indent="-285750">
              <a:lnSpc>
                <a:spcPct val="150000"/>
              </a:lnSpc>
              <a:buFont typeface="Wingdings" panose="05000000000000000000" pitchFamily="2" charset="2"/>
              <a:buChar char="n"/>
            </a:pPr>
            <a:r>
              <a:rPr lang="en-US" altLang="zh-CN" sz="1400" b="1" dirty="0">
                <a:solidFill>
                  <a:srgbClr val="C00000"/>
                </a:solidFill>
                <a:latin typeface="黑体" panose="02010609060101010101" charset="-122"/>
                <a:ea typeface="黑体" panose="02010609060101010101" charset="-122"/>
              </a:rPr>
              <a:t>2021</a:t>
            </a:r>
            <a:r>
              <a:rPr lang="zh-CN" altLang="en-US" sz="1400" b="1" dirty="0">
                <a:solidFill>
                  <a:srgbClr val="C00000"/>
                </a:solidFill>
                <a:latin typeface="黑体" panose="02010609060101010101" charset="-122"/>
                <a:ea typeface="黑体" panose="02010609060101010101" charset="-122"/>
              </a:rPr>
              <a:t>年</a:t>
            </a:r>
            <a:r>
              <a:rPr lang="en-US" altLang="zh-CN" sz="1400" b="1" dirty="0">
                <a:solidFill>
                  <a:srgbClr val="C00000"/>
                </a:solidFill>
                <a:latin typeface="黑体" panose="02010609060101010101" charset="-122"/>
                <a:ea typeface="黑体" panose="02010609060101010101" charset="-122"/>
              </a:rPr>
              <a:t>1</a:t>
            </a:r>
            <a:r>
              <a:rPr lang="zh-CN" altLang="en-US" sz="1400" b="1" dirty="0">
                <a:solidFill>
                  <a:srgbClr val="C00000"/>
                </a:solidFill>
                <a:latin typeface="黑体" panose="02010609060101010101" charset="-122"/>
                <a:ea typeface="黑体" panose="02010609060101010101" charset="-122"/>
              </a:rPr>
              <a:t>月</a:t>
            </a:r>
            <a:r>
              <a:rPr lang="en-US" altLang="zh-CN" sz="1400" b="1" dirty="0">
                <a:solidFill>
                  <a:srgbClr val="C00000"/>
                </a:solidFill>
                <a:latin typeface="黑体" panose="02010609060101010101" charset="-122"/>
                <a:ea typeface="黑体" panose="02010609060101010101" charset="-122"/>
              </a:rPr>
              <a:t>1</a:t>
            </a:r>
            <a:r>
              <a:rPr lang="zh-CN" altLang="en-US" sz="1400" b="1" dirty="0">
                <a:solidFill>
                  <a:srgbClr val="C00000"/>
                </a:solidFill>
                <a:latin typeface="黑体" panose="02010609060101010101" charset="-122"/>
                <a:ea typeface="黑体" panose="02010609060101010101" charset="-122"/>
              </a:rPr>
              <a:t>日，</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中华人民共和国民法典</a:t>
            </a:r>
            <a:r>
              <a:rPr lang="en-US" altLang="zh-CN" sz="1400" b="1" dirty="0">
                <a:latin typeface="黑体" panose="02010609060101010101" charset="-122"/>
                <a:ea typeface="黑体" panose="02010609060101010101" charset="-122"/>
              </a:rPr>
              <a:t>》</a:t>
            </a:r>
            <a:r>
              <a:rPr lang="zh-CN" altLang="en-US" sz="1400" b="1" dirty="0">
                <a:latin typeface="黑体" panose="02010609060101010101" charset="-122"/>
                <a:ea typeface="黑体" panose="02010609060101010101" charset="-122"/>
              </a:rPr>
              <a:t>正式生效实施</a:t>
            </a:r>
            <a:r>
              <a:rPr lang="zh-CN" altLang="en-US" sz="1400" b="1" dirty="0">
                <a:latin typeface="黑体" panose="02010609060101010101" charset="-122"/>
                <a:ea typeface="黑体" panose="02010609060101010101" charset="-122"/>
              </a:rPr>
              <a:t>。</a:t>
            </a:r>
            <a:endParaRPr lang="zh-CN" altLang="en-US" sz="1400" b="1" dirty="0">
              <a:latin typeface="黑体" panose="02010609060101010101" charset="-122"/>
              <a:ea typeface="黑体" panose="0201060906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文本框 24"/>
          <p:cNvSpPr txBox="1"/>
          <p:nvPr>
            <p:custDataLst>
              <p:tags r:id="rId1"/>
            </p:custDataLst>
          </p:nvPr>
        </p:nvSpPr>
        <p:spPr>
          <a:xfrm>
            <a:off x="2717800" y="1277938"/>
            <a:ext cx="1117600" cy="1103312"/>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第</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34819" name="文本框 25"/>
          <p:cNvSpPr txBox="1"/>
          <p:nvPr>
            <p:custDataLst>
              <p:tags r:id="rId2"/>
            </p:custDataLst>
          </p:nvPr>
        </p:nvSpPr>
        <p:spPr>
          <a:xfrm>
            <a:off x="5114925" y="1228725"/>
            <a:ext cx="1106488" cy="1200150"/>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章</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34820" name="文本框 29"/>
          <p:cNvSpPr txBox="1"/>
          <p:nvPr>
            <p:custDataLst>
              <p:tags r:id="rId3"/>
            </p:custDataLst>
          </p:nvPr>
        </p:nvSpPr>
        <p:spPr>
          <a:xfrm>
            <a:off x="5051425" y="2674938"/>
            <a:ext cx="3722688" cy="688975"/>
          </a:xfrm>
          <a:prstGeom prst="rect">
            <a:avLst/>
          </a:prstGeom>
          <a:noFill/>
          <a:ln w="9525">
            <a:noFill/>
          </a:ln>
        </p:spPr>
        <p:txBody>
          <a:bodyPr/>
          <a:p>
            <a:pPr algn="dist"/>
            <a:r>
              <a:rPr lang="zh-CN" altLang="en-US" sz="4800" b="1" dirty="0">
                <a:solidFill>
                  <a:srgbClr val="C00000"/>
                </a:solidFill>
                <a:latin typeface="个性印章" panose="02010609000101010101" pitchFamily="49" charset="-122"/>
                <a:ea typeface="个性印章" panose="02010609000101010101" pitchFamily="49" charset="-122"/>
              </a:rPr>
              <a:t>特色与特征</a:t>
            </a:r>
            <a:endParaRPr lang="zh-CN" altLang="en-US" sz="4800" b="1" dirty="0">
              <a:solidFill>
                <a:srgbClr val="C00000"/>
              </a:solidFill>
              <a:latin typeface="个性印章" panose="02010609000101010101" pitchFamily="49" charset="-122"/>
              <a:ea typeface="个性印章" panose="02010609000101010101" pitchFamily="49" charset="-122"/>
            </a:endParaRPr>
          </a:p>
        </p:txBody>
      </p:sp>
      <p:grpSp>
        <p:nvGrpSpPr>
          <p:cNvPr id="34821" name="组合 27"/>
          <p:cNvGrpSpPr/>
          <p:nvPr/>
        </p:nvGrpSpPr>
        <p:grpSpPr>
          <a:xfrm>
            <a:off x="3795713" y="1228725"/>
            <a:ext cx="1255712" cy="1335088"/>
            <a:chOff x="2027513" y="2778845"/>
            <a:chExt cx="813578" cy="865200"/>
          </a:xfrm>
        </p:grpSpPr>
        <p:sp>
          <p:nvSpPr>
            <p:cNvPr id="34825" name="椭圆 31"/>
            <p:cNvSpPr/>
            <p:nvPr/>
          </p:nvSpPr>
          <p:spPr>
            <a:xfrm>
              <a:off x="2200308" y="2938305"/>
              <a:ext cx="466959" cy="467064"/>
            </a:xfrm>
            <a:prstGeom prst="ellipse">
              <a:avLst/>
            </a:prstGeom>
            <a:noFill/>
            <a:ln w="12700">
              <a:noFill/>
            </a:ln>
          </p:spPr>
          <p:txBody>
            <a:bodyPr anchor="ctr"/>
            <a:p>
              <a:pPr algn="ctr"/>
              <a:r>
                <a:rPr lang="zh-CN" altLang="en-US" sz="6000" dirty="0">
                  <a:solidFill>
                    <a:srgbClr val="C00000"/>
                  </a:solidFill>
                  <a:latin typeface="个性印章" panose="02010609000101010101" pitchFamily="49" charset="-122"/>
                  <a:ea typeface="个性印章" panose="02010609000101010101" pitchFamily="49" charset="-122"/>
                </a:rPr>
                <a:t>三</a:t>
              </a:r>
              <a:endParaRPr lang="zh-CN" altLang="en-US" sz="6000" dirty="0">
                <a:solidFill>
                  <a:srgbClr val="C00000"/>
                </a:solidFill>
                <a:latin typeface="个性印章" panose="02010609000101010101" pitchFamily="49" charset="-122"/>
                <a:ea typeface="个性印章" panose="02010609000101010101" pitchFamily="49" charset="-122"/>
              </a:endParaRPr>
            </a:p>
          </p:txBody>
        </p:sp>
        <p:sp>
          <p:nvSpPr>
            <p:cNvPr id="34826" name="Freeform 9"/>
            <p:cNvSpPr/>
            <p:nvPr/>
          </p:nvSpPr>
          <p:spPr>
            <a:xfrm>
              <a:off x="2027513" y="2778845"/>
              <a:ext cx="813578" cy="865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88" h="838">
                  <a:moveTo>
                    <a:pt x="0" y="207"/>
                  </a:moveTo>
                  <a:lnTo>
                    <a:pt x="0" y="207"/>
                  </a:lnTo>
                  <a:lnTo>
                    <a:pt x="2" y="209"/>
                  </a:lnTo>
                  <a:lnTo>
                    <a:pt x="5" y="212"/>
                  </a:lnTo>
                  <a:lnTo>
                    <a:pt x="10" y="212"/>
                  </a:lnTo>
                  <a:lnTo>
                    <a:pt x="14" y="212"/>
                  </a:lnTo>
                  <a:lnTo>
                    <a:pt x="14" y="211"/>
                  </a:lnTo>
                  <a:lnTo>
                    <a:pt x="14" y="207"/>
                  </a:lnTo>
                  <a:lnTo>
                    <a:pt x="10" y="204"/>
                  </a:lnTo>
                  <a:lnTo>
                    <a:pt x="6" y="203"/>
                  </a:lnTo>
                  <a:lnTo>
                    <a:pt x="3" y="203"/>
                  </a:lnTo>
                  <a:lnTo>
                    <a:pt x="2" y="204"/>
                  </a:lnTo>
                  <a:lnTo>
                    <a:pt x="0" y="207"/>
                  </a:lnTo>
                  <a:close/>
                  <a:moveTo>
                    <a:pt x="66" y="471"/>
                  </a:moveTo>
                  <a:lnTo>
                    <a:pt x="66" y="471"/>
                  </a:lnTo>
                  <a:lnTo>
                    <a:pt x="68" y="468"/>
                  </a:lnTo>
                  <a:lnTo>
                    <a:pt x="66" y="465"/>
                  </a:lnTo>
                  <a:lnTo>
                    <a:pt x="64" y="465"/>
                  </a:lnTo>
                  <a:lnTo>
                    <a:pt x="64" y="470"/>
                  </a:lnTo>
                  <a:lnTo>
                    <a:pt x="64" y="471"/>
                  </a:lnTo>
                  <a:lnTo>
                    <a:pt x="66" y="471"/>
                  </a:lnTo>
                  <a:close/>
                  <a:moveTo>
                    <a:pt x="125" y="470"/>
                  </a:moveTo>
                  <a:lnTo>
                    <a:pt x="125" y="466"/>
                  </a:lnTo>
                  <a:lnTo>
                    <a:pt x="124" y="466"/>
                  </a:lnTo>
                  <a:lnTo>
                    <a:pt x="122" y="466"/>
                  </a:lnTo>
                  <a:lnTo>
                    <a:pt x="121" y="465"/>
                  </a:lnTo>
                  <a:lnTo>
                    <a:pt x="121" y="468"/>
                  </a:lnTo>
                  <a:lnTo>
                    <a:pt x="122" y="470"/>
                  </a:lnTo>
                  <a:lnTo>
                    <a:pt x="124" y="471"/>
                  </a:lnTo>
                  <a:lnTo>
                    <a:pt x="125" y="470"/>
                  </a:lnTo>
                  <a:close/>
                  <a:moveTo>
                    <a:pt x="24" y="550"/>
                  </a:moveTo>
                  <a:lnTo>
                    <a:pt x="24" y="550"/>
                  </a:lnTo>
                  <a:lnTo>
                    <a:pt x="26" y="550"/>
                  </a:lnTo>
                  <a:lnTo>
                    <a:pt x="27" y="548"/>
                  </a:lnTo>
                  <a:lnTo>
                    <a:pt x="27" y="542"/>
                  </a:lnTo>
                  <a:lnTo>
                    <a:pt x="27" y="534"/>
                  </a:lnTo>
                  <a:lnTo>
                    <a:pt x="26" y="528"/>
                  </a:lnTo>
                  <a:lnTo>
                    <a:pt x="21" y="523"/>
                  </a:lnTo>
                  <a:lnTo>
                    <a:pt x="23" y="523"/>
                  </a:lnTo>
                  <a:lnTo>
                    <a:pt x="24" y="524"/>
                  </a:lnTo>
                  <a:lnTo>
                    <a:pt x="26" y="526"/>
                  </a:lnTo>
                  <a:lnTo>
                    <a:pt x="29" y="524"/>
                  </a:lnTo>
                  <a:lnTo>
                    <a:pt x="27" y="521"/>
                  </a:lnTo>
                  <a:lnTo>
                    <a:pt x="26" y="518"/>
                  </a:lnTo>
                  <a:lnTo>
                    <a:pt x="23" y="516"/>
                  </a:lnTo>
                  <a:lnTo>
                    <a:pt x="18" y="516"/>
                  </a:lnTo>
                  <a:lnTo>
                    <a:pt x="18" y="513"/>
                  </a:lnTo>
                  <a:lnTo>
                    <a:pt x="14" y="511"/>
                  </a:lnTo>
                  <a:lnTo>
                    <a:pt x="13" y="508"/>
                  </a:lnTo>
                  <a:lnTo>
                    <a:pt x="14" y="503"/>
                  </a:lnTo>
                  <a:lnTo>
                    <a:pt x="11" y="503"/>
                  </a:lnTo>
                  <a:lnTo>
                    <a:pt x="11" y="526"/>
                  </a:lnTo>
                  <a:lnTo>
                    <a:pt x="14" y="548"/>
                  </a:lnTo>
                  <a:lnTo>
                    <a:pt x="19" y="571"/>
                  </a:lnTo>
                  <a:lnTo>
                    <a:pt x="26" y="592"/>
                  </a:lnTo>
                  <a:lnTo>
                    <a:pt x="31" y="590"/>
                  </a:lnTo>
                  <a:lnTo>
                    <a:pt x="32" y="585"/>
                  </a:lnTo>
                  <a:lnTo>
                    <a:pt x="32" y="581"/>
                  </a:lnTo>
                  <a:lnTo>
                    <a:pt x="31" y="574"/>
                  </a:lnTo>
                  <a:lnTo>
                    <a:pt x="27" y="561"/>
                  </a:lnTo>
                  <a:lnTo>
                    <a:pt x="24" y="550"/>
                  </a:lnTo>
                  <a:close/>
                  <a:moveTo>
                    <a:pt x="659" y="573"/>
                  </a:moveTo>
                  <a:lnTo>
                    <a:pt x="659" y="573"/>
                  </a:lnTo>
                  <a:lnTo>
                    <a:pt x="658" y="574"/>
                  </a:lnTo>
                  <a:lnTo>
                    <a:pt x="659" y="577"/>
                  </a:lnTo>
                  <a:lnTo>
                    <a:pt x="664" y="577"/>
                  </a:lnTo>
                  <a:lnTo>
                    <a:pt x="664" y="574"/>
                  </a:lnTo>
                  <a:lnTo>
                    <a:pt x="663" y="573"/>
                  </a:lnTo>
                  <a:lnTo>
                    <a:pt x="659" y="573"/>
                  </a:lnTo>
                  <a:close/>
                  <a:moveTo>
                    <a:pt x="39" y="611"/>
                  </a:moveTo>
                  <a:lnTo>
                    <a:pt x="39" y="611"/>
                  </a:lnTo>
                  <a:lnTo>
                    <a:pt x="39" y="606"/>
                  </a:lnTo>
                  <a:lnTo>
                    <a:pt x="37" y="602"/>
                  </a:lnTo>
                  <a:lnTo>
                    <a:pt x="32" y="592"/>
                  </a:lnTo>
                  <a:lnTo>
                    <a:pt x="31" y="594"/>
                  </a:lnTo>
                  <a:lnTo>
                    <a:pt x="27" y="594"/>
                  </a:lnTo>
                  <a:lnTo>
                    <a:pt x="31" y="603"/>
                  </a:lnTo>
                  <a:lnTo>
                    <a:pt x="32" y="613"/>
                  </a:lnTo>
                  <a:lnTo>
                    <a:pt x="35" y="621"/>
                  </a:lnTo>
                  <a:lnTo>
                    <a:pt x="40" y="629"/>
                  </a:lnTo>
                  <a:lnTo>
                    <a:pt x="42" y="639"/>
                  </a:lnTo>
                  <a:lnTo>
                    <a:pt x="47" y="647"/>
                  </a:lnTo>
                  <a:lnTo>
                    <a:pt x="55" y="663"/>
                  </a:lnTo>
                  <a:lnTo>
                    <a:pt x="66" y="679"/>
                  </a:lnTo>
                  <a:lnTo>
                    <a:pt x="74" y="695"/>
                  </a:lnTo>
                  <a:lnTo>
                    <a:pt x="80" y="701"/>
                  </a:lnTo>
                  <a:lnTo>
                    <a:pt x="85" y="708"/>
                  </a:lnTo>
                  <a:lnTo>
                    <a:pt x="92" y="713"/>
                  </a:lnTo>
                  <a:lnTo>
                    <a:pt x="98" y="719"/>
                  </a:lnTo>
                  <a:lnTo>
                    <a:pt x="95" y="713"/>
                  </a:lnTo>
                  <a:lnTo>
                    <a:pt x="92" y="708"/>
                  </a:lnTo>
                  <a:lnTo>
                    <a:pt x="88" y="703"/>
                  </a:lnTo>
                  <a:lnTo>
                    <a:pt x="87" y="696"/>
                  </a:lnTo>
                  <a:lnTo>
                    <a:pt x="79" y="688"/>
                  </a:lnTo>
                  <a:lnTo>
                    <a:pt x="72" y="677"/>
                  </a:lnTo>
                  <a:lnTo>
                    <a:pt x="61" y="656"/>
                  </a:lnTo>
                  <a:lnTo>
                    <a:pt x="51" y="632"/>
                  </a:lnTo>
                  <a:lnTo>
                    <a:pt x="39" y="611"/>
                  </a:lnTo>
                  <a:close/>
                  <a:moveTo>
                    <a:pt x="706" y="666"/>
                  </a:moveTo>
                  <a:lnTo>
                    <a:pt x="706" y="666"/>
                  </a:lnTo>
                  <a:lnTo>
                    <a:pt x="712" y="666"/>
                  </a:lnTo>
                  <a:lnTo>
                    <a:pt x="719" y="664"/>
                  </a:lnTo>
                  <a:lnTo>
                    <a:pt x="724" y="663"/>
                  </a:lnTo>
                  <a:lnTo>
                    <a:pt x="728" y="659"/>
                  </a:lnTo>
                  <a:lnTo>
                    <a:pt x="722" y="658"/>
                  </a:lnTo>
                  <a:lnTo>
                    <a:pt x="716" y="659"/>
                  </a:lnTo>
                  <a:lnTo>
                    <a:pt x="711" y="663"/>
                  </a:lnTo>
                  <a:lnTo>
                    <a:pt x="706" y="666"/>
                  </a:lnTo>
                  <a:close/>
                  <a:moveTo>
                    <a:pt x="490" y="774"/>
                  </a:moveTo>
                  <a:lnTo>
                    <a:pt x="490" y="774"/>
                  </a:lnTo>
                  <a:lnTo>
                    <a:pt x="492" y="775"/>
                  </a:lnTo>
                  <a:lnTo>
                    <a:pt x="494" y="777"/>
                  </a:lnTo>
                  <a:lnTo>
                    <a:pt x="497" y="777"/>
                  </a:lnTo>
                  <a:lnTo>
                    <a:pt x="499" y="777"/>
                  </a:lnTo>
                  <a:lnTo>
                    <a:pt x="497" y="775"/>
                  </a:lnTo>
                  <a:lnTo>
                    <a:pt x="495" y="774"/>
                  </a:lnTo>
                  <a:lnTo>
                    <a:pt x="494" y="774"/>
                  </a:lnTo>
                  <a:lnTo>
                    <a:pt x="490" y="774"/>
                  </a:lnTo>
                  <a:close/>
                  <a:moveTo>
                    <a:pt x="389" y="787"/>
                  </a:moveTo>
                  <a:lnTo>
                    <a:pt x="389" y="787"/>
                  </a:lnTo>
                  <a:lnTo>
                    <a:pt x="392" y="787"/>
                  </a:lnTo>
                  <a:lnTo>
                    <a:pt x="396" y="785"/>
                  </a:lnTo>
                  <a:lnTo>
                    <a:pt x="397" y="782"/>
                  </a:lnTo>
                  <a:lnTo>
                    <a:pt x="396" y="778"/>
                  </a:lnTo>
                  <a:lnTo>
                    <a:pt x="392" y="778"/>
                  </a:lnTo>
                  <a:lnTo>
                    <a:pt x="391" y="780"/>
                  </a:lnTo>
                  <a:lnTo>
                    <a:pt x="389" y="787"/>
                  </a:lnTo>
                  <a:close/>
                  <a:moveTo>
                    <a:pt x="777" y="421"/>
                  </a:moveTo>
                  <a:lnTo>
                    <a:pt x="777" y="421"/>
                  </a:lnTo>
                  <a:lnTo>
                    <a:pt x="783" y="410"/>
                  </a:lnTo>
                  <a:lnTo>
                    <a:pt x="786" y="399"/>
                  </a:lnTo>
                  <a:lnTo>
                    <a:pt x="788" y="386"/>
                  </a:lnTo>
                  <a:lnTo>
                    <a:pt x="788" y="373"/>
                  </a:lnTo>
                  <a:lnTo>
                    <a:pt x="783" y="346"/>
                  </a:lnTo>
                  <a:lnTo>
                    <a:pt x="778" y="318"/>
                  </a:lnTo>
                  <a:lnTo>
                    <a:pt x="774" y="299"/>
                  </a:lnTo>
                  <a:lnTo>
                    <a:pt x="767" y="281"/>
                  </a:lnTo>
                  <a:lnTo>
                    <a:pt x="762" y="264"/>
                  </a:lnTo>
                  <a:lnTo>
                    <a:pt x="757" y="248"/>
                  </a:lnTo>
                  <a:lnTo>
                    <a:pt x="753" y="243"/>
                  </a:lnTo>
                  <a:lnTo>
                    <a:pt x="749" y="240"/>
                  </a:lnTo>
                  <a:lnTo>
                    <a:pt x="743" y="222"/>
                  </a:lnTo>
                  <a:lnTo>
                    <a:pt x="737" y="204"/>
                  </a:lnTo>
                  <a:lnTo>
                    <a:pt x="728" y="188"/>
                  </a:lnTo>
                  <a:lnTo>
                    <a:pt x="719" y="172"/>
                  </a:lnTo>
                  <a:lnTo>
                    <a:pt x="709" y="158"/>
                  </a:lnTo>
                  <a:lnTo>
                    <a:pt x="700" y="145"/>
                  </a:lnTo>
                  <a:lnTo>
                    <a:pt x="675" y="119"/>
                  </a:lnTo>
                  <a:lnTo>
                    <a:pt x="666" y="121"/>
                  </a:lnTo>
                  <a:lnTo>
                    <a:pt x="659" y="122"/>
                  </a:lnTo>
                  <a:lnTo>
                    <a:pt x="658" y="119"/>
                  </a:lnTo>
                  <a:lnTo>
                    <a:pt x="656" y="117"/>
                  </a:lnTo>
                  <a:lnTo>
                    <a:pt x="656" y="116"/>
                  </a:lnTo>
                  <a:lnTo>
                    <a:pt x="650" y="116"/>
                  </a:lnTo>
                  <a:lnTo>
                    <a:pt x="648" y="114"/>
                  </a:lnTo>
                  <a:lnTo>
                    <a:pt x="646" y="111"/>
                  </a:lnTo>
                  <a:lnTo>
                    <a:pt x="664" y="113"/>
                  </a:lnTo>
                  <a:lnTo>
                    <a:pt x="663" y="109"/>
                  </a:lnTo>
                  <a:lnTo>
                    <a:pt x="663" y="105"/>
                  </a:lnTo>
                  <a:lnTo>
                    <a:pt x="643" y="85"/>
                  </a:lnTo>
                  <a:lnTo>
                    <a:pt x="621" y="68"/>
                  </a:lnTo>
                  <a:lnTo>
                    <a:pt x="597" y="51"/>
                  </a:lnTo>
                  <a:lnTo>
                    <a:pt x="571" y="39"/>
                  </a:lnTo>
                  <a:lnTo>
                    <a:pt x="544" y="27"/>
                  </a:lnTo>
                  <a:lnTo>
                    <a:pt x="515" y="18"/>
                  </a:lnTo>
                  <a:lnTo>
                    <a:pt x="486" y="10"/>
                  </a:lnTo>
                  <a:lnTo>
                    <a:pt x="455" y="6"/>
                  </a:lnTo>
                  <a:lnTo>
                    <a:pt x="429" y="2"/>
                  </a:lnTo>
                  <a:lnTo>
                    <a:pt x="402" y="0"/>
                  </a:lnTo>
                  <a:lnTo>
                    <a:pt x="376" y="2"/>
                  </a:lnTo>
                  <a:lnTo>
                    <a:pt x="351" y="5"/>
                  </a:lnTo>
                  <a:lnTo>
                    <a:pt x="339" y="6"/>
                  </a:lnTo>
                  <a:lnTo>
                    <a:pt x="330" y="11"/>
                  </a:lnTo>
                  <a:lnTo>
                    <a:pt x="318" y="13"/>
                  </a:lnTo>
                  <a:lnTo>
                    <a:pt x="314" y="14"/>
                  </a:lnTo>
                  <a:lnTo>
                    <a:pt x="307" y="14"/>
                  </a:lnTo>
                  <a:lnTo>
                    <a:pt x="262" y="32"/>
                  </a:lnTo>
                  <a:lnTo>
                    <a:pt x="240" y="42"/>
                  </a:lnTo>
                  <a:lnTo>
                    <a:pt x="230" y="47"/>
                  </a:lnTo>
                  <a:lnTo>
                    <a:pt x="220" y="53"/>
                  </a:lnTo>
                  <a:lnTo>
                    <a:pt x="219" y="53"/>
                  </a:lnTo>
                  <a:lnTo>
                    <a:pt x="217" y="53"/>
                  </a:lnTo>
                  <a:lnTo>
                    <a:pt x="204" y="63"/>
                  </a:lnTo>
                  <a:lnTo>
                    <a:pt x="193" y="69"/>
                  </a:lnTo>
                  <a:lnTo>
                    <a:pt x="180" y="77"/>
                  </a:lnTo>
                  <a:lnTo>
                    <a:pt x="170" y="87"/>
                  </a:lnTo>
                  <a:lnTo>
                    <a:pt x="153" y="100"/>
                  </a:lnTo>
                  <a:lnTo>
                    <a:pt x="135" y="116"/>
                  </a:lnTo>
                  <a:lnTo>
                    <a:pt x="119" y="132"/>
                  </a:lnTo>
                  <a:lnTo>
                    <a:pt x="101" y="146"/>
                  </a:lnTo>
                  <a:lnTo>
                    <a:pt x="103" y="150"/>
                  </a:lnTo>
                  <a:lnTo>
                    <a:pt x="103" y="151"/>
                  </a:lnTo>
                  <a:lnTo>
                    <a:pt x="101" y="153"/>
                  </a:lnTo>
                  <a:lnTo>
                    <a:pt x="98" y="154"/>
                  </a:lnTo>
                  <a:lnTo>
                    <a:pt x="93" y="158"/>
                  </a:lnTo>
                  <a:lnTo>
                    <a:pt x="88" y="166"/>
                  </a:lnTo>
                  <a:lnTo>
                    <a:pt x="85" y="174"/>
                  </a:lnTo>
                  <a:lnTo>
                    <a:pt x="80" y="183"/>
                  </a:lnTo>
                  <a:lnTo>
                    <a:pt x="82" y="183"/>
                  </a:lnTo>
                  <a:lnTo>
                    <a:pt x="84" y="185"/>
                  </a:lnTo>
                  <a:lnTo>
                    <a:pt x="85" y="188"/>
                  </a:lnTo>
                  <a:lnTo>
                    <a:pt x="80" y="195"/>
                  </a:lnTo>
                  <a:lnTo>
                    <a:pt x="77" y="203"/>
                  </a:lnTo>
                  <a:lnTo>
                    <a:pt x="71" y="219"/>
                  </a:lnTo>
                  <a:lnTo>
                    <a:pt x="68" y="227"/>
                  </a:lnTo>
                  <a:lnTo>
                    <a:pt x="63" y="233"/>
                  </a:lnTo>
                  <a:lnTo>
                    <a:pt x="58" y="236"/>
                  </a:lnTo>
                  <a:lnTo>
                    <a:pt x="50" y="240"/>
                  </a:lnTo>
                  <a:lnTo>
                    <a:pt x="53" y="244"/>
                  </a:lnTo>
                  <a:lnTo>
                    <a:pt x="55" y="249"/>
                  </a:lnTo>
                  <a:lnTo>
                    <a:pt x="55" y="256"/>
                  </a:lnTo>
                  <a:lnTo>
                    <a:pt x="53" y="262"/>
                  </a:lnTo>
                  <a:lnTo>
                    <a:pt x="47" y="272"/>
                  </a:lnTo>
                  <a:lnTo>
                    <a:pt x="39" y="281"/>
                  </a:lnTo>
                  <a:lnTo>
                    <a:pt x="40" y="285"/>
                  </a:lnTo>
                  <a:lnTo>
                    <a:pt x="40" y="288"/>
                  </a:lnTo>
                  <a:lnTo>
                    <a:pt x="35" y="294"/>
                  </a:lnTo>
                  <a:lnTo>
                    <a:pt x="35" y="301"/>
                  </a:lnTo>
                  <a:lnTo>
                    <a:pt x="34" y="306"/>
                  </a:lnTo>
                  <a:lnTo>
                    <a:pt x="34" y="310"/>
                  </a:lnTo>
                  <a:lnTo>
                    <a:pt x="34" y="315"/>
                  </a:lnTo>
                  <a:lnTo>
                    <a:pt x="29" y="327"/>
                  </a:lnTo>
                  <a:lnTo>
                    <a:pt x="21" y="335"/>
                  </a:lnTo>
                  <a:lnTo>
                    <a:pt x="19" y="339"/>
                  </a:lnTo>
                  <a:lnTo>
                    <a:pt x="16" y="344"/>
                  </a:lnTo>
                  <a:lnTo>
                    <a:pt x="16" y="349"/>
                  </a:lnTo>
                  <a:lnTo>
                    <a:pt x="16" y="355"/>
                  </a:lnTo>
                  <a:lnTo>
                    <a:pt x="13" y="355"/>
                  </a:lnTo>
                  <a:lnTo>
                    <a:pt x="10" y="354"/>
                  </a:lnTo>
                  <a:lnTo>
                    <a:pt x="8" y="357"/>
                  </a:lnTo>
                  <a:lnTo>
                    <a:pt x="5" y="359"/>
                  </a:lnTo>
                  <a:lnTo>
                    <a:pt x="3" y="376"/>
                  </a:lnTo>
                  <a:lnTo>
                    <a:pt x="3" y="396"/>
                  </a:lnTo>
                  <a:lnTo>
                    <a:pt x="3" y="436"/>
                  </a:lnTo>
                  <a:lnTo>
                    <a:pt x="6" y="454"/>
                  </a:lnTo>
                  <a:lnTo>
                    <a:pt x="8" y="471"/>
                  </a:lnTo>
                  <a:lnTo>
                    <a:pt x="8" y="487"/>
                  </a:lnTo>
                  <a:lnTo>
                    <a:pt x="10" y="495"/>
                  </a:lnTo>
                  <a:lnTo>
                    <a:pt x="11" y="499"/>
                  </a:lnTo>
                  <a:lnTo>
                    <a:pt x="14" y="500"/>
                  </a:lnTo>
                  <a:lnTo>
                    <a:pt x="14" y="497"/>
                  </a:lnTo>
                  <a:lnTo>
                    <a:pt x="14" y="495"/>
                  </a:lnTo>
                  <a:lnTo>
                    <a:pt x="18" y="495"/>
                  </a:lnTo>
                  <a:lnTo>
                    <a:pt x="21" y="497"/>
                  </a:lnTo>
                  <a:lnTo>
                    <a:pt x="23" y="502"/>
                  </a:lnTo>
                  <a:lnTo>
                    <a:pt x="21" y="505"/>
                  </a:lnTo>
                  <a:lnTo>
                    <a:pt x="19" y="507"/>
                  </a:lnTo>
                  <a:lnTo>
                    <a:pt x="18" y="508"/>
                  </a:lnTo>
                  <a:lnTo>
                    <a:pt x="18" y="513"/>
                  </a:lnTo>
                  <a:lnTo>
                    <a:pt x="21" y="513"/>
                  </a:lnTo>
                  <a:lnTo>
                    <a:pt x="24" y="511"/>
                  </a:lnTo>
                  <a:lnTo>
                    <a:pt x="29" y="508"/>
                  </a:lnTo>
                  <a:lnTo>
                    <a:pt x="32" y="503"/>
                  </a:lnTo>
                  <a:lnTo>
                    <a:pt x="39" y="499"/>
                  </a:lnTo>
                  <a:lnTo>
                    <a:pt x="37" y="495"/>
                  </a:lnTo>
                  <a:lnTo>
                    <a:pt x="39" y="492"/>
                  </a:lnTo>
                  <a:lnTo>
                    <a:pt x="40" y="491"/>
                  </a:lnTo>
                  <a:lnTo>
                    <a:pt x="43" y="489"/>
                  </a:lnTo>
                  <a:lnTo>
                    <a:pt x="45" y="489"/>
                  </a:lnTo>
                  <a:lnTo>
                    <a:pt x="47" y="486"/>
                  </a:lnTo>
                  <a:lnTo>
                    <a:pt x="42" y="486"/>
                  </a:lnTo>
                  <a:lnTo>
                    <a:pt x="39" y="486"/>
                  </a:lnTo>
                  <a:lnTo>
                    <a:pt x="42" y="479"/>
                  </a:lnTo>
                  <a:lnTo>
                    <a:pt x="45" y="473"/>
                  </a:lnTo>
                  <a:lnTo>
                    <a:pt x="50" y="468"/>
                  </a:lnTo>
                  <a:lnTo>
                    <a:pt x="53" y="468"/>
                  </a:lnTo>
                  <a:lnTo>
                    <a:pt x="56" y="468"/>
                  </a:lnTo>
                  <a:lnTo>
                    <a:pt x="56" y="465"/>
                  </a:lnTo>
                  <a:lnTo>
                    <a:pt x="53" y="465"/>
                  </a:lnTo>
                  <a:lnTo>
                    <a:pt x="51" y="465"/>
                  </a:lnTo>
                  <a:lnTo>
                    <a:pt x="53" y="463"/>
                  </a:lnTo>
                  <a:lnTo>
                    <a:pt x="55" y="462"/>
                  </a:lnTo>
                  <a:lnTo>
                    <a:pt x="53" y="462"/>
                  </a:lnTo>
                  <a:lnTo>
                    <a:pt x="53" y="460"/>
                  </a:lnTo>
                  <a:lnTo>
                    <a:pt x="56" y="457"/>
                  </a:lnTo>
                  <a:lnTo>
                    <a:pt x="61" y="454"/>
                  </a:lnTo>
                  <a:lnTo>
                    <a:pt x="66" y="454"/>
                  </a:lnTo>
                  <a:lnTo>
                    <a:pt x="63" y="449"/>
                  </a:lnTo>
                  <a:lnTo>
                    <a:pt x="63" y="442"/>
                  </a:lnTo>
                  <a:lnTo>
                    <a:pt x="63" y="436"/>
                  </a:lnTo>
                  <a:lnTo>
                    <a:pt x="60" y="421"/>
                  </a:lnTo>
                  <a:lnTo>
                    <a:pt x="58" y="413"/>
                  </a:lnTo>
                  <a:lnTo>
                    <a:pt x="58" y="407"/>
                  </a:lnTo>
                  <a:lnTo>
                    <a:pt x="60" y="401"/>
                  </a:lnTo>
                  <a:lnTo>
                    <a:pt x="64" y="397"/>
                  </a:lnTo>
                  <a:lnTo>
                    <a:pt x="63" y="380"/>
                  </a:lnTo>
                  <a:lnTo>
                    <a:pt x="61" y="364"/>
                  </a:lnTo>
                  <a:lnTo>
                    <a:pt x="61" y="346"/>
                  </a:lnTo>
                  <a:lnTo>
                    <a:pt x="63" y="327"/>
                  </a:lnTo>
                  <a:lnTo>
                    <a:pt x="63" y="325"/>
                  </a:lnTo>
                  <a:lnTo>
                    <a:pt x="60" y="323"/>
                  </a:lnTo>
                  <a:lnTo>
                    <a:pt x="58" y="323"/>
                  </a:lnTo>
                  <a:lnTo>
                    <a:pt x="58" y="320"/>
                  </a:lnTo>
                  <a:lnTo>
                    <a:pt x="60" y="318"/>
                  </a:lnTo>
                  <a:lnTo>
                    <a:pt x="61" y="317"/>
                  </a:lnTo>
                  <a:lnTo>
                    <a:pt x="63" y="315"/>
                  </a:lnTo>
                  <a:lnTo>
                    <a:pt x="63" y="312"/>
                  </a:lnTo>
                  <a:lnTo>
                    <a:pt x="66" y="299"/>
                  </a:lnTo>
                  <a:lnTo>
                    <a:pt x="69" y="286"/>
                  </a:lnTo>
                  <a:lnTo>
                    <a:pt x="71" y="262"/>
                  </a:lnTo>
                  <a:lnTo>
                    <a:pt x="72" y="256"/>
                  </a:lnTo>
                  <a:lnTo>
                    <a:pt x="76" y="249"/>
                  </a:lnTo>
                  <a:lnTo>
                    <a:pt x="80" y="238"/>
                  </a:lnTo>
                  <a:lnTo>
                    <a:pt x="87" y="225"/>
                  </a:lnTo>
                  <a:lnTo>
                    <a:pt x="87" y="219"/>
                  </a:lnTo>
                  <a:lnTo>
                    <a:pt x="87" y="212"/>
                  </a:lnTo>
                  <a:lnTo>
                    <a:pt x="92" y="207"/>
                  </a:lnTo>
                  <a:lnTo>
                    <a:pt x="96" y="199"/>
                  </a:lnTo>
                  <a:lnTo>
                    <a:pt x="98" y="193"/>
                  </a:lnTo>
                  <a:lnTo>
                    <a:pt x="98" y="185"/>
                  </a:lnTo>
                  <a:lnTo>
                    <a:pt x="105" y="187"/>
                  </a:lnTo>
                  <a:lnTo>
                    <a:pt x="111" y="185"/>
                  </a:lnTo>
                  <a:lnTo>
                    <a:pt x="117" y="182"/>
                  </a:lnTo>
                  <a:lnTo>
                    <a:pt x="121" y="177"/>
                  </a:lnTo>
                  <a:lnTo>
                    <a:pt x="119" y="174"/>
                  </a:lnTo>
                  <a:lnTo>
                    <a:pt x="117" y="170"/>
                  </a:lnTo>
                  <a:lnTo>
                    <a:pt x="116" y="169"/>
                  </a:lnTo>
                  <a:lnTo>
                    <a:pt x="114" y="164"/>
                  </a:lnTo>
                  <a:lnTo>
                    <a:pt x="119" y="158"/>
                  </a:lnTo>
                  <a:lnTo>
                    <a:pt x="124" y="151"/>
                  </a:lnTo>
                  <a:lnTo>
                    <a:pt x="135" y="138"/>
                  </a:lnTo>
                  <a:lnTo>
                    <a:pt x="146" y="127"/>
                  </a:lnTo>
                  <a:lnTo>
                    <a:pt x="151" y="119"/>
                  </a:lnTo>
                  <a:lnTo>
                    <a:pt x="156" y="113"/>
                  </a:lnTo>
                  <a:lnTo>
                    <a:pt x="159" y="111"/>
                  </a:lnTo>
                  <a:lnTo>
                    <a:pt x="162" y="109"/>
                  </a:lnTo>
                  <a:lnTo>
                    <a:pt x="166" y="105"/>
                  </a:lnTo>
                  <a:lnTo>
                    <a:pt x="187" y="90"/>
                  </a:lnTo>
                  <a:lnTo>
                    <a:pt x="211" y="77"/>
                  </a:lnTo>
                  <a:lnTo>
                    <a:pt x="235" y="66"/>
                  </a:lnTo>
                  <a:lnTo>
                    <a:pt x="261" y="56"/>
                  </a:lnTo>
                  <a:lnTo>
                    <a:pt x="289" y="50"/>
                  </a:lnTo>
                  <a:lnTo>
                    <a:pt x="317" y="43"/>
                  </a:lnTo>
                  <a:lnTo>
                    <a:pt x="347" y="42"/>
                  </a:lnTo>
                  <a:lnTo>
                    <a:pt x="378" y="42"/>
                  </a:lnTo>
                  <a:lnTo>
                    <a:pt x="381" y="45"/>
                  </a:lnTo>
                  <a:lnTo>
                    <a:pt x="383" y="48"/>
                  </a:lnTo>
                  <a:lnTo>
                    <a:pt x="392" y="50"/>
                  </a:lnTo>
                  <a:lnTo>
                    <a:pt x="404" y="53"/>
                  </a:lnTo>
                  <a:lnTo>
                    <a:pt x="408" y="56"/>
                  </a:lnTo>
                  <a:lnTo>
                    <a:pt x="413" y="60"/>
                  </a:lnTo>
                  <a:lnTo>
                    <a:pt x="425" y="63"/>
                  </a:lnTo>
                  <a:lnTo>
                    <a:pt x="436" y="66"/>
                  </a:lnTo>
                  <a:lnTo>
                    <a:pt x="447" y="69"/>
                  </a:lnTo>
                  <a:lnTo>
                    <a:pt x="478" y="84"/>
                  </a:lnTo>
                  <a:lnTo>
                    <a:pt x="508" y="97"/>
                  </a:lnTo>
                  <a:lnTo>
                    <a:pt x="550" y="114"/>
                  </a:lnTo>
                  <a:lnTo>
                    <a:pt x="569" y="124"/>
                  </a:lnTo>
                  <a:lnTo>
                    <a:pt x="577" y="129"/>
                  </a:lnTo>
                  <a:lnTo>
                    <a:pt x="585" y="135"/>
                  </a:lnTo>
                  <a:lnTo>
                    <a:pt x="593" y="143"/>
                  </a:lnTo>
                  <a:lnTo>
                    <a:pt x="600" y="151"/>
                  </a:lnTo>
                  <a:lnTo>
                    <a:pt x="609" y="170"/>
                  </a:lnTo>
                  <a:lnTo>
                    <a:pt x="618" y="191"/>
                  </a:lnTo>
                  <a:lnTo>
                    <a:pt x="627" y="212"/>
                  </a:lnTo>
                  <a:lnTo>
                    <a:pt x="635" y="227"/>
                  </a:lnTo>
                  <a:lnTo>
                    <a:pt x="643" y="243"/>
                  </a:lnTo>
                  <a:lnTo>
                    <a:pt x="635" y="238"/>
                  </a:lnTo>
                  <a:lnTo>
                    <a:pt x="630" y="233"/>
                  </a:lnTo>
                  <a:lnTo>
                    <a:pt x="629" y="228"/>
                  </a:lnTo>
                  <a:lnTo>
                    <a:pt x="626" y="228"/>
                  </a:lnTo>
                  <a:lnTo>
                    <a:pt x="624" y="228"/>
                  </a:lnTo>
                  <a:lnTo>
                    <a:pt x="624" y="227"/>
                  </a:lnTo>
                  <a:lnTo>
                    <a:pt x="621" y="228"/>
                  </a:lnTo>
                  <a:lnTo>
                    <a:pt x="616" y="222"/>
                  </a:lnTo>
                  <a:lnTo>
                    <a:pt x="609" y="217"/>
                  </a:lnTo>
                  <a:lnTo>
                    <a:pt x="603" y="212"/>
                  </a:lnTo>
                  <a:lnTo>
                    <a:pt x="595" y="209"/>
                  </a:lnTo>
                  <a:lnTo>
                    <a:pt x="592" y="206"/>
                  </a:lnTo>
                  <a:lnTo>
                    <a:pt x="589" y="203"/>
                  </a:lnTo>
                  <a:lnTo>
                    <a:pt x="579" y="196"/>
                  </a:lnTo>
                  <a:lnTo>
                    <a:pt x="558" y="188"/>
                  </a:lnTo>
                  <a:lnTo>
                    <a:pt x="552" y="185"/>
                  </a:lnTo>
                  <a:lnTo>
                    <a:pt x="545" y="179"/>
                  </a:lnTo>
                  <a:lnTo>
                    <a:pt x="539" y="174"/>
                  </a:lnTo>
                  <a:lnTo>
                    <a:pt x="536" y="172"/>
                  </a:lnTo>
                  <a:lnTo>
                    <a:pt x="531" y="172"/>
                  </a:lnTo>
                  <a:lnTo>
                    <a:pt x="532" y="175"/>
                  </a:lnTo>
                  <a:lnTo>
                    <a:pt x="536" y="177"/>
                  </a:lnTo>
                  <a:lnTo>
                    <a:pt x="539" y="177"/>
                  </a:lnTo>
                  <a:lnTo>
                    <a:pt x="540" y="177"/>
                  </a:lnTo>
                  <a:lnTo>
                    <a:pt x="540" y="179"/>
                  </a:lnTo>
                  <a:lnTo>
                    <a:pt x="539" y="180"/>
                  </a:lnTo>
                  <a:lnTo>
                    <a:pt x="537" y="182"/>
                  </a:lnTo>
                  <a:lnTo>
                    <a:pt x="537" y="183"/>
                  </a:lnTo>
                  <a:lnTo>
                    <a:pt x="542" y="188"/>
                  </a:lnTo>
                  <a:lnTo>
                    <a:pt x="545" y="191"/>
                  </a:lnTo>
                  <a:lnTo>
                    <a:pt x="553" y="199"/>
                  </a:lnTo>
                  <a:lnTo>
                    <a:pt x="556" y="204"/>
                  </a:lnTo>
                  <a:lnTo>
                    <a:pt x="560" y="211"/>
                  </a:lnTo>
                  <a:lnTo>
                    <a:pt x="568" y="219"/>
                  </a:lnTo>
                  <a:lnTo>
                    <a:pt x="579" y="227"/>
                  </a:lnTo>
                  <a:lnTo>
                    <a:pt x="589" y="235"/>
                  </a:lnTo>
                  <a:lnTo>
                    <a:pt x="597" y="243"/>
                  </a:lnTo>
                  <a:lnTo>
                    <a:pt x="605" y="253"/>
                  </a:lnTo>
                  <a:lnTo>
                    <a:pt x="608" y="259"/>
                  </a:lnTo>
                  <a:lnTo>
                    <a:pt x="613" y="264"/>
                  </a:lnTo>
                  <a:lnTo>
                    <a:pt x="621" y="269"/>
                  </a:lnTo>
                  <a:lnTo>
                    <a:pt x="629" y="272"/>
                  </a:lnTo>
                  <a:lnTo>
                    <a:pt x="635" y="278"/>
                  </a:lnTo>
                  <a:lnTo>
                    <a:pt x="640" y="286"/>
                  </a:lnTo>
                  <a:lnTo>
                    <a:pt x="646" y="294"/>
                  </a:lnTo>
                  <a:lnTo>
                    <a:pt x="653" y="301"/>
                  </a:lnTo>
                  <a:lnTo>
                    <a:pt x="661" y="310"/>
                  </a:lnTo>
                  <a:lnTo>
                    <a:pt x="667" y="320"/>
                  </a:lnTo>
                  <a:lnTo>
                    <a:pt x="677" y="328"/>
                  </a:lnTo>
                  <a:lnTo>
                    <a:pt x="687" y="335"/>
                  </a:lnTo>
                  <a:lnTo>
                    <a:pt x="690" y="344"/>
                  </a:lnTo>
                  <a:lnTo>
                    <a:pt x="690" y="349"/>
                  </a:lnTo>
                  <a:lnTo>
                    <a:pt x="688" y="354"/>
                  </a:lnTo>
                  <a:lnTo>
                    <a:pt x="680" y="349"/>
                  </a:lnTo>
                  <a:lnTo>
                    <a:pt x="674" y="341"/>
                  </a:lnTo>
                  <a:lnTo>
                    <a:pt x="669" y="331"/>
                  </a:lnTo>
                  <a:lnTo>
                    <a:pt x="663" y="325"/>
                  </a:lnTo>
                  <a:lnTo>
                    <a:pt x="658" y="317"/>
                  </a:lnTo>
                  <a:lnTo>
                    <a:pt x="653" y="310"/>
                  </a:lnTo>
                  <a:lnTo>
                    <a:pt x="640" y="298"/>
                  </a:lnTo>
                  <a:lnTo>
                    <a:pt x="626" y="286"/>
                  </a:lnTo>
                  <a:lnTo>
                    <a:pt x="613" y="273"/>
                  </a:lnTo>
                  <a:lnTo>
                    <a:pt x="609" y="272"/>
                  </a:lnTo>
                  <a:lnTo>
                    <a:pt x="606" y="272"/>
                  </a:lnTo>
                  <a:lnTo>
                    <a:pt x="590" y="257"/>
                  </a:lnTo>
                  <a:lnTo>
                    <a:pt x="571" y="246"/>
                  </a:lnTo>
                  <a:lnTo>
                    <a:pt x="561" y="241"/>
                  </a:lnTo>
                  <a:lnTo>
                    <a:pt x="550" y="236"/>
                  </a:lnTo>
                  <a:lnTo>
                    <a:pt x="539" y="233"/>
                  </a:lnTo>
                  <a:lnTo>
                    <a:pt x="526" y="232"/>
                  </a:lnTo>
                  <a:lnTo>
                    <a:pt x="536" y="243"/>
                  </a:lnTo>
                  <a:lnTo>
                    <a:pt x="547" y="251"/>
                  </a:lnTo>
                  <a:lnTo>
                    <a:pt x="573" y="267"/>
                  </a:lnTo>
                  <a:lnTo>
                    <a:pt x="573" y="270"/>
                  </a:lnTo>
                  <a:lnTo>
                    <a:pt x="574" y="273"/>
                  </a:lnTo>
                  <a:lnTo>
                    <a:pt x="579" y="277"/>
                  </a:lnTo>
                  <a:lnTo>
                    <a:pt x="590" y="281"/>
                  </a:lnTo>
                  <a:lnTo>
                    <a:pt x="590" y="283"/>
                  </a:lnTo>
                  <a:lnTo>
                    <a:pt x="589" y="286"/>
                  </a:lnTo>
                  <a:lnTo>
                    <a:pt x="600" y="296"/>
                  </a:lnTo>
                  <a:lnTo>
                    <a:pt x="609" y="307"/>
                  </a:lnTo>
                  <a:lnTo>
                    <a:pt x="629" y="330"/>
                  </a:lnTo>
                  <a:lnTo>
                    <a:pt x="646" y="352"/>
                  </a:lnTo>
                  <a:lnTo>
                    <a:pt x="666" y="375"/>
                  </a:lnTo>
                  <a:lnTo>
                    <a:pt x="672" y="388"/>
                  </a:lnTo>
                  <a:lnTo>
                    <a:pt x="680" y="402"/>
                  </a:lnTo>
                  <a:lnTo>
                    <a:pt x="688" y="417"/>
                  </a:lnTo>
                  <a:lnTo>
                    <a:pt x="692" y="425"/>
                  </a:lnTo>
                  <a:lnTo>
                    <a:pt x="692" y="431"/>
                  </a:lnTo>
                  <a:lnTo>
                    <a:pt x="692" y="437"/>
                  </a:lnTo>
                  <a:lnTo>
                    <a:pt x="688" y="442"/>
                  </a:lnTo>
                  <a:lnTo>
                    <a:pt x="685" y="449"/>
                  </a:lnTo>
                  <a:lnTo>
                    <a:pt x="683" y="457"/>
                  </a:lnTo>
                  <a:lnTo>
                    <a:pt x="680" y="474"/>
                  </a:lnTo>
                  <a:lnTo>
                    <a:pt x="677" y="495"/>
                  </a:lnTo>
                  <a:lnTo>
                    <a:pt x="679" y="505"/>
                  </a:lnTo>
                  <a:lnTo>
                    <a:pt x="680" y="516"/>
                  </a:lnTo>
                  <a:lnTo>
                    <a:pt x="682" y="526"/>
                  </a:lnTo>
                  <a:lnTo>
                    <a:pt x="683" y="537"/>
                  </a:lnTo>
                  <a:lnTo>
                    <a:pt x="682" y="548"/>
                  </a:lnTo>
                  <a:lnTo>
                    <a:pt x="679" y="558"/>
                  </a:lnTo>
                  <a:lnTo>
                    <a:pt x="674" y="568"/>
                  </a:lnTo>
                  <a:lnTo>
                    <a:pt x="669" y="577"/>
                  </a:lnTo>
                  <a:lnTo>
                    <a:pt x="658" y="595"/>
                  </a:lnTo>
                  <a:lnTo>
                    <a:pt x="653" y="603"/>
                  </a:lnTo>
                  <a:lnTo>
                    <a:pt x="650" y="611"/>
                  </a:lnTo>
                  <a:lnTo>
                    <a:pt x="635" y="624"/>
                  </a:lnTo>
                  <a:lnTo>
                    <a:pt x="622" y="637"/>
                  </a:lnTo>
                  <a:lnTo>
                    <a:pt x="609" y="651"/>
                  </a:lnTo>
                  <a:lnTo>
                    <a:pt x="601" y="658"/>
                  </a:lnTo>
                  <a:lnTo>
                    <a:pt x="593" y="663"/>
                  </a:lnTo>
                  <a:lnTo>
                    <a:pt x="590" y="666"/>
                  </a:lnTo>
                  <a:lnTo>
                    <a:pt x="589" y="671"/>
                  </a:lnTo>
                  <a:lnTo>
                    <a:pt x="571" y="679"/>
                  </a:lnTo>
                  <a:lnTo>
                    <a:pt x="555" y="688"/>
                  </a:lnTo>
                  <a:lnTo>
                    <a:pt x="547" y="692"/>
                  </a:lnTo>
                  <a:lnTo>
                    <a:pt x="537" y="695"/>
                  </a:lnTo>
                  <a:lnTo>
                    <a:pt x="527" y="696"/>
                  </a:lnTo>
                  <a:lnTo>
                    <a:pt x="516" y="698"/>
                  </a:lnTo>
                  <a:lnTo>
                    <a:pt x="510" y="703"/>
                  </a:lnTo>
                  <a:lnTo>
                    <a:pt x="503" y="708"/>
                  </a:lnTo>
                  <a:lnTo>
                    <a:pt x="495" y="708"/>
                  </a:lnTo>
                  <a:lnTo>
                    <a:pt x="487" y="709"/>
                  </a:lnTo>
                  <a:lnTo>
                    <a:pt x="474" y="716"/>
                  </a:lnTo>
                  <a:lnTo>
                    <a:pt x="466" y="717"/>
                  </a:lnTo>
                  <a:lnTo>
                    <a:pt x="457" y="719"/>
                  </a:lnTo>
                  <a:lnTo>
                    <a:pt x="437" y="719"/>
                  </a:lnTo>
                  <a:lnTo>
                    <a:pt x="423" y="721"/>
                  </a:lnTo>
                  <a:lnTo>
                    <a:pt x="407" y="721"/>
                  </a:lnTo>
                  <a:lnTo>
                    <a:pt x="375" y="719"/>
                  </a:lnTo>
                  <a:lnTo>
                    <a:pt x="343" y="714"/>
                  </a:lnTo>
                  <a:lnTo>
                    <a:pt x="315" y="706"/>
                  </a:lnTo>
                  <a:lnTo>
                    <a:pt x="301" y="701"/>
                  </a:lnTo>
                  <a:lnTo>
                    <a:pt x="288" y="695"/>
                  </a:lnTo>
                  <a:lnTo>
                    <a:pt x="278" y="693"/>
                  </a:lnTo>
                  <a:lnTo>
                    <a:pt x="269" y="690"/>
                  </a:lnTo>
                  <a:lnTo>
                    <a:pt x="262" y="687"/>
                  </a:lnTo>
                  <a:lnTo>
                    <a:pt x="259" y="685"/>
                  </a:lnTo>
                  <a:lnTo>
                    <a:pt x="256" y="680"/>
                  </a:lnTo>
                  <a:lnTo>
                    <a:pt x="252" y="682"/>
                  </a:lnTo>
                  <a:lnTo>
                    <a:pt x="251" y="682"/>
                  </a:lnTo>
                  <a:lnTo>
                    <a:pt x="248" y="682"/>
                  </a:lnTo>
                  <a:lnTo>
                    <a:pt x="227" y="668"/>
                  </a:lnTo>
                  <a:lnTo>
                    <a:pt x="204" y="656"/>
                  </a:lnTo>
                  <a:lnTo>
                    <a:pt x="198" y="648"/>
                  </a:lnTo>
                  <a:lnTo>
                    <a:pt x="191" y="640"/>
                  </a:lnTo>
                  <a:lnTo>
                    <a:pt x="177" y="627"/>
                  </a:lnTo>
                  <a:lnTo>
                    <a:pt x="162" y="614"/>
                  </a:lnTo>
                  <a:lnTo>
                    <a:pt x="156" y="606"/>
                  </a:lnTo>
                  <a:lnTo>
                    <a:pt x="151" y="598"/>
                  </a:lnTo>
                  <a:lnTo>
                    <a:pt x="142" y="592"/>
                  </a:lnTo>
                  <a:lnTo>
                    <a:pt x="133" y="584"/>
                  </a:lnTo>
                  <a:lnTo>
                    <a:pt x="127" y="576"/>
                  </a:lnTo>
                  <a:lnTo>
                    <a:pt x="121" y="566"/>
                  </a:lnTo>
                  <a:lnTo>
                    <a:pt x="108" y="547"/>
                  </a:lnTo>
                  <a:lnTo>
                    <a:pt x="101" y="537"/>
                  </a:lnTo>
                  <a:lnTo>
                    <a:pt x="93" y="529"/>
                  </a:lnTo>
                  <a:lnTo>
                    <a:pt x="93" y="532"/>
                  </a:lnTo>
                  <a:lnTo>
                    <a:pt x="92" y="536"/>
                  </a:lnTo>
                  <a:lnTo>
                    <a:pt x="93" y="544"/>
                  </a:lnTo>
                  <a:lnTo>
                    <a:pt x="95" y="552"/>
                  </a:lnTo>
                  <a:lnTo>
                    <a:pt x="95" y="555"/>
                  </a:lnTo>
                  <a:lnTo>
                    <a:pt x="92" y="558"/>
                  </a:lnTo>
                  <a:lnTo>
                    <a:pt x="95" y="568"/>
                  </a:lnTo>
                  <a:lnTo>
                    <a:pt x="98" y="581"/>
                  </a:lnTo>
                  <a:lnTo>
                    <a:pt x="100" y="594"/>
                  </a:lnTo>
                  <a:lnTo>
                    <a:pt x="98" y="606"/>
                  </a:lnTo>
                  <a:lnTo>
                    <a:pt x="101" y="608"/>
                  </a:lnTo>
                  <a:lnTo>
                    <a:pt x="105" y="611"/>
                  </a:lnTo>
                  <a:lnTo>
                    <a:pt x="108" y="618"/>
                  </a:lnTo>
                  <a:lnTo>
                    <a:pt x="108" y="621"/>
                  </a:lnTo>
                  <a:lnTo>
                    <a:pt x="106" y="624"/>
                  </a:lnTo>
                  <a:lnTo>
                    <a:pt x="105" y="627"/>
                  </a:lnTo>
                  <a:lnTo>
                    <a:pt x="101" y="629"/>
                  </a:lnTo>
                  <a:lnTo>
                    <a:pt x="101" y="637"/>
                  </a:lnTo>
                  <a:lnTo>
                    <a:pt x="105" y="643"/>
                  </a:lnTo>
                  <a:lnTo>
                    <a:pt x="108" y="651"/>
                  </a:lnTo>
                  <a:lnTo>
                    <a:pt x="109" y="659"/>
                  </a:lnTo>
                  <a:lnTo>
                    <a:pt x="113" y="661"/>
                  </a:lnTo>
                  <a:lnTo>
                    <a:pt x="116" y="659"/>
                  </a:lnTo>
                  <a:lnTo>
                    <a:pt x="119" y="658"/>
                  </a:lnTo>
                  <a:lnTo>
                    <a:pt x="121" y="655"/>
                  </a:lnTo>
                  <a:lnTo>
                    <a:pt x="124" y="659"/>
                  </a:lnTo>
                  <a:lnTo>
                    <a:pt x="125" y="666"/>
                  </a:lnTo>
                  <a:lnTo>
                    <a:pt x="129" y="679"/>
                  </a:lnTo>
                  <a:lnTo>
                    <a:pt x="132" y="679"/>
                  </a:lnTo>
                  <a:lnTo>
                    <a:pt x="133" y="676"/>
                  </a:lnTo>
                  <a:lnTo>
                    <a:pt x="135" y="674"/>
                  </a:lnTo>
                  <a:lnTo>
                    <a:pt x="138" y="674"/>
                  </a:lnTo>
                  <a:lnTo>
                    <a:pt x="140" y="676"/>
                  </a:lnTo>
                  <a:lnTo>
                    <a:pt x="143" y="677"/>
                  </a:lnTo>
                  <a:lnTo>
                    <a:pt x="150" y="680"/>
                  </a:lnTo>
                  <a:lnTo>
                    <a:pt x="150" y="685"/>
                  </a:lnTo>
                  <a:lnTo>
                    <a:pt x="151" y="687"/>
                  </a:lnTo>
                  <a:lnTo>
                    <a:pt x="154" y="688"/>
                  </a:lnTo>
                  <a:lnTo>
                    <a:pt x="158" y="692"/>
                  </a:lnTo>
                  <a:lnTo>
                    <a:pt x="153" y="693"/>
                  </a:lnTo>
                  <a:lnTo>
                    <a:pt x="156" y="692"/>
                  </a:lnTo>
                  <a:lnTo>
                    <a:pt x="158" y="693"/>
                  </a:lnTo>
                  <a:lnTo>
                    <a:pt x="161" y="695"/>
                  </a:lnTo>
                  <a:lnTo>
                    <a:pt x="161" y="700"/>
                  </a:lnTo>
                  <a:lnTo>
                    <a:pt x="162" y="703"/>
                  </a:lnTo>
                  <a:lnTo>
                    <a:pt x="167" y="706"/>
                  </a:lnTo>
                  <a:lnTo>
                    <a:pt x="174" y="711"/>
                  </a:lnTo>
                  <a:lnTo>
                    <a:pt x="179" y="717"/>
                  </a:lnTo>
                  <a:lnTo>
                    <a:pt x="179" y="721"/>
                  </a:lnTo>
                  <a:lnTo>
                    <a:pt x="179" y="724"/>
                  </a:lnTo>
                  <a:lnTo>
                    <a:pt x="183" y="722"/>
                  </a:lnTo>
                  <a:lnTo>
                    <a:pt x="185" y="719"/>
                  </a:lnTo>
                  <a:lnTo>
                    <a:pt x="187" y="716"/>
                  </a:lnTo>
                  <a:lnTo>
                    <a:pt x="190" y="714"/>
                  </a:lnTo>
                  <a:lnTo>
                    <a:pt x="193" y="717"/>
                  </a:lnTo>
                  <a:lnTo>
                    <a:pt x="198" y="721"/>
                  </a:lnTo>
                  <a:lnTo>
                    <a:pt x="201" y="722"/>
                  </a:lnTo>
                  <a:lnTo>
                    <a:pt x="207" y="727"/>
                  </a:lnTo>
                  <a:lnTo>
                    <a:pt x="212" y="719"/>
                  </a:lnTo>
                  <a:lnTo>
                    <a:pt x="214" y="716"/>
                  </a:lnTo>
                  <a:lnTo>
                    <a:pt x="214" y="713"/>
                  </a:lnTo>
                  <a:lnTo>
                    <a:pt x="214" y="714"/>
                  </a:lnTo>
                  <a:lnTo>
                    <a:pt x="211" y="714"/>
                  </a:lnTo>
                  <a:lnTo>
                    <a:pt x="209" y="709"/>
                  </a:lnTo>
                  <a:lnTo>
                    <a:pt x="211" y="701"/>
                  </a:lnTo>
                  <a:lnTo>
                    <a:pt x="211" y="693"/>
                  </a:lnTo>
                  <a:lnTo>
                    <a:pt x="211" y="685"/>
                  </a:lnTo>
                  <a:lnTo>
                    <a:pt x="211" y="677"/>
                  </a:lnTo>
                  <a:lnTo>
                    <a:pt x="217" y="682"/>
                  </a:lnTo>
                  <a:lnTo>
                    <a:pt x="220" y="688"/>
                  </a:lnTo>
                  <a:lnTo>
                    <a:pt x="224" y="696"/>
                  </a:lnTo>
                  <a:lnTo>
                    <a:pt x="228" y="703"/>
                  </a:lnTo>
                  <a:lnTo>
                    <a:pt x="227" y="708"/>
                  </a:lnTo>
                  <a:lnTo>
                    <a:pt x="225" y="713"/>
                  </a:lnTo>
                  <a:lnTo>
                    <a:pt x="222" y="717"/>
                  </a:lnTo>
                  <a:lnTo>
                    <a:pt x="220" y="724"/>
                  </a:lnTo>
                  <a:lnTo>
                    <a:pt x="225" y="727"/>
                  </a:lnTo>
                  <a:lnTo>
                    <a:pt x="230" y="730"/>
                  </a:lnTo>
                  <a:lnTo>
                    <a:pt x="236" y="732"/>
                  </a:lnTo>
                  <a:lnTo>
                    <a:pt x="243" y="732"/>
                  </a:lnTo>
                  <a:lnTo>
                    <a:pt x="246" y="735"/>
                  </a:lnTo>
                  <a:lnTo>
                    <a:pt x="249" y="738"/>
                  </a:lnTo>
                  <a:lnTo>
                    <a:pt x="252" y="746"/>
                  </a:lnTo>
                  <a:lnTo>
                    <a:pt x="261" y="764"/>
                  </a:lnTo>
                  <a:lnTo>
                    <a:pt x="265" y="764"/>
                  </a:lnTo>
                  <a:lnTo>
                    <a:pt x="272" y="766"/>
                  </a:lnTo>
                  <a:lnTo>
                    <a:pt x="272" y="770"/>
                  </a:lnTo>
                  <a:lnTo>
                    <a:pt x="272" y="774"/>
                  </a:lnTo>
                  <a:lnTo>
                    <a:pt x="280" y="772"/>
                  </a:lnTo>
                  <a:lnTo>
                    <a:pt x="286" y="770"/>
                  </a:lnTo>
                  <a:lnTo>
                    <a:pt x="293" y="767"/>
                  </a:lnTo>
                  <a:lnTo>
                    <a:pt x="296" y="767"/>
                  </a:lnTo>
                  <a:lnTo>
                    <a:pt x="299" y="769"/>
                  </a:lnTo>
                  <a:lnTo>
                    <a:pt x="307" y="764"/>
                  </a:lnTo>
                  <a:lnTo>
                    <a:pt x="315" y="761"/>
                  </a:lnTo>
                  <a:lnTo>
                    <a:pt x="323" y="759"/>
                  </a:lnTo>
                  <a:lnTo>
                    <a:pt x="331" y="758"/>
                  </a:lnTo>
                  <a:lnTo>
                    <a:pt x="351" y="759"/>
                  </a:lnTo>
                  <a:lnTo>
                    <a:pt x="359" y="759"/>
                  </a:lnTo>
                  <a:lnTo>
                    <a:pt x="368" y="758"/>
                  </a:lnTo>
                  <a:lnTo>
                    <a:pt x="370" y="753"/>
                  </a:lnTo>
                  <a:lnTo>
                    <a:pt x="373" y="751"/>
                  </a:lnTo>
                  <a:lnTo>
                    <a:pt x="383" y="748"/>
                  </a:lnTo>
                  <a:lnTo>
                    <a:pt x="384" y="751"/>
                  </a:lnTo>
                  <a:lnTo>
                    <a:pt x="384" y="753"/>
                  </a:lnTo>
                  <a:lnTo>
                    <a:pt x="384" y="756"/>
                  </a:lnTo>
                  <a:lnTo>
                    <a:pt x="384" y="758"/>
                  </a:lnTo>
                  <a:lnTo>
                    <a:pt x="386" y="759"/>
                  </a:lnTo>
                  <a:lnTo>
                    <a:pt x="389" y="761"/>
                  </a:lnTo>
                  <a:lnTo>
                    <a:pt x="391" y="761"/>
                  </a:lnTo>
                  <a:lnTo>
                    <a:pt x="391" y="762"/>
                  </a:lnTo>
                  <a:lnTo>
                    <a:pt x="397" y="761"/>
                  </a:lnTo>
                  <a:lnTo>
                    <a:pt x="402" y="756"/>
                  </a:lnTo>
                  <a:lnTo>
                    <a:pt x="404" y="753"/>
                  </a:lnTo>
                  <a:lnTo>
                    <a:pt x="402" y="751"/>
                  </a:lnTo>
                  <a:lnTo>
                    <a:pt x="400" y="751"/>
                  </a:lnTo>
                  <a:lnTo>
                    <a:pt x="413" y="746"/>
                  </a:lnTo>
                  <a:lnTo>
                    <a:pt x="425" y="743"/>
                  </a:lnTo>
                  <a:lnTo>
                    <a:pt x="426" y="746"/>
                  </a:lnTo>
                  <a:lnTo>
                    <a:pt x="428" y="748"/>
                  </a:lnTo>
                  <a:lnTo>
                    <a:pt x="428" y="750"/>
                  </a:lnTo>
                  <a:lnTo>
                    <a:pt x="428" y="754"/>
                  </a:lnTo>
                  <a:lnTo>
                    <a:pt x="449" y="753"/>
                  </a:lnTo>
                  <a:lnTo>
                    <a:pt x="468" y="750"/>
                  </a:lnTo>
                  <a:lnTo>
                    <a:pt x="470" y="754"/>
                  </a:lnTo>
                  <a:lnTo>
                    <a:pt x="470" y="756"/>
                  </a:lnTo>
                  <a:lnTo>
                    <a:pt x="471" y="758"/>
                  </a:lnTo>
                  <a:lnTo>
                    <a:pt x="474" y="758"/>
                  </a:lnTo>
                  <a:lnTo>
                    <a:pt x="476" y="758"/>
                  </a:lnTo>
                  <a:lnTo>
                    <a:pt x="481" y="756"/>
                  </a:lnTo>
                  <a:lnTo>
                    <a:pt x="484" y="753"/>
                  </a:lnTo>
                  <a:lnTo>
                    <a:pt x="487" y="753"/>
                  </a:lnTo>
                  <a:lnTo>
                    <a:pt x="490" y="753"/>
                  </a:lnTo>
                  <a:lnTo>
                    <a:pt x="492" y="754"/>
                  </a:lnTo>
                  <a:lnTo>
                    <a:pt x="492" y="758"/>
                  </a:lnTo>
                  <a:lnTo>
                    <a:pt x="492" y="761"/>
                  </a:lnTo>
                  <a:lnTo>
                    <a:pt x="490" y="762"/>
                  </a:lnTo>
                  <a:lnTo>
                    <a:pt x="495" y="764"/>
                  </a:lnTo>
                  <a:lnTo>
                    <a:pt x="499" y="764"/>
                  </a:lnTo>
                  <a:lnTo>
                    <a:pt x="503" y="762"/>
                  </a:lnTo>
                  <a:lnTo>
                    <a:pt x="510" y="762"/>
                  </a:lnTo>
                  <a:lnTo>
                    <a:pt x="518" y="758"/>
                  </a:lnTo>
                  <a:lnTo>
                    <a:pt x="527" y="758"/>
                  </a:lnTo>
                  <a:lnTo>
                    <a:pt x="536" y="756"/>
                  </a:lnTo>
                  <a:lnTo>
                    <a:pt x="548" y="750"/>
                  </a:lnTo>
                  <a:lnTo>
                    <a:pt x="560" y="741"/>
                  </a:lnTo>
                  <a:lnTo>
                    <a:pt x="573" y="733"/>
                  </a:lnTo>
                  <a:lnTo>
                    <a:pt x="581" y="729"/>
                  </a:lnTo>
                  <a:lnTo>
                    <a:pt x="589" y="722"/>
                  </a:lnTo>
                  <a:lnTo>
                    <a:pt x="601" y="711"/>
                  </a:lnTo>
                  <a:lnTo>
                    <a:pt x="614" y="698"/>
                  </a:lnTo>
                  <a:lnTo>
                    <a:pt x="638" y="672"/>
                  </a:lnTo>
                  <a:lnTo>
                    <a:pt x="661" y="645"/>
                  </a:lnTo>
                  <a:lnTo>
                    <a:pt x="683" y="619"/>
                  </a:lnTo>
                  <a:lnTo>
                    <a:pt x="688" y="610"/>
                  </a:lnTo>
                  <a:lnTo>
                    <a:pt x="695" y="603"/>
                  </a:lnTo>
                  <a:lnTo>
                    <a:pt x="708" y="589"/>
                  </a:lnTo>
                  <a:lnTo>
                    <a:pt x="711" y="590"/>
                  </a:lnTo>
                  <a:lnTo>
                    <a:pt x="712" y="592"/>
                  </a:lnTo>
                  <a:lnTo>
                    <a:pt x="714" y="594"/>
                  </a:lnTo>
                  <a:lnTo>
                    <a:pt x="716" y="594"/>
                  </a:lnTo>
                  <a:lnTo>
                    <a:pt x="719" y="590"/>
                  </a:lnTo>
                  <a:lnTo>
                    <a:pt x="720" y="587"/>
                  </a:lnTo>
                  <a:lnTo>
                    <a:pt x="722" y="577"/>
                  </a:lnTo>
                  <a:lnTo>
                    <a:pt x="722" y="573"/>
                  </a:lnTo>
                  <a:lnTo>
                    <a:pt x="724" y="569"/>
                  </a:lnTo>
                  <a:lnTo>
                    <a:pt x="727" y="566"/>
                  </a:lnTo>
                  <a:lnTo>
                    <a:pt x="732" y="566"/>
                  </a:lnTo>
                  <a:lnTo>
                    <a:pt x="735" y="568"/>
                  </a:lnTo>
                  <a:lnTo>
                    <a:pt x="737" y="571"/>
                  </a:lnTo>
                  <a:lnTo>
                    <a:pt x="738" y="574"/>
                  </a:lnTo>
                  <a:lnTo>
                    <a:pt x="738" y="579"/>
                  </a:lnTo>
                  <a:lnTo>
                    <a:pt x="740" y="600"/>
                  </a:lnTo>
                  <a:lnTo>
                    <a:pt x="741" y="610"/>
                  </a:lnTo>
                  <a:lnTo>
                    <a:pt x="743" y="614"/>
                  </a:lnTo>
                  <a:lnTo>
                    <a:pt x="743" y="619"/>
                  </a:lnTo>
                  <a:lnTo>
                    <a:pt x="741" y="631"/>
                  </a:lnTo>
                  <a:lnTo>
                    <a:pt x="743" y="635"/>
                  </a:lnTo>
                  <a:lnTo>
                    <a:pt x="745" y="640"/>
                  </a:lnTo>
                  <a:lnTo>
                    <a:pt x="748" y="637"/>
                  </a:lnTo>
                  <a:lnTo>
                    <a:pt x="751" y="634"/>
                  </a:lnTo>
                  <a:lnTo>
                    <a:pt x="756" y="626"/>
                  </a:lnTo>
                  <a:lnTo>
                    <a:pt x="759" y="616"/>
                  </a:lnTo>
                  <a:lnTo>
                    <a:pt x="761" y="608"/>
                  </a:lnTo>
                  <a:lnTo>
                    <a:pt x="764" y="584"/>
                  </a:lnTo>
                  <a:lnTo>
                    <a:pt x="765" y="560"/>
                  </a:lnTo>
                  <a:lnTo>
                    <a:pt x="767" y="510"/>
                  </a:lnTo>
                  <a:lnTo>
                    <a:pt x="769" y="505"/>
                  </a:lnTo>
                  <a:lnTo>
                    <a:pt x="770" y="500"/>
                  </a:lnTo>
                  <a:lnTo>
                    <a:pt x="769" y="492"/>
                  </a:lnTo>
                  <a:lnTo>
                    <a:pt x="767" y="483"/>
                  </a:lnTo>
                  <a:lnTo>
                    <a:pt x="767" y="474"/>
                  </a:lnTo>
                  <a:lnTo>
                    <a:pt x="770" y="466"/>
                  </a:lnTo>
                  <a:lnTo>
                    <a:pt x="777" y="452"/>
                  </a:lnTo>
                  <a:lnTo>
                    <a:pt x="778" y="444"/>
                  </a:lnTo>
                  <a:lnTo>
                    <a:pt x="780" y="437"/>
                  </a:lnTo>
                  <a:lnTo>
                    <a:pt x="780" y="429"/>
                  </a:lnTo>
                  <a:lnTo>
                    <a:pt x="777" y="421"/>
                  </a:lnTo>
                  <a:close/>
                  <a:moveTo>
                    <a:pt x="117" y="639"/>
                  </a:moveTo>
                  <a:lnTo>
                    <a:pt x="117" y="639"/>
                  </a:lnTo>
                  <a:lnTo>
                    <a:pt x="116" y="639"/>
                  </a:lnTo>
                  <a:lnTo>
                    <a:pt x="114" y="640"/>
                  </a:lnTo>
                  <a:lnTo>
                    <a:pt x="113" y="642"/>
                  </a:lnTo>
                  <a:lnTo>
                    <a:pt x="111" y="642"/>
                  </a:lnTo>
                  <a:lnTo>
                    <a:pt x="109" y="640"/>
                  </a:lnTo>
                  <a:lnTo>
                    <a:pt x="109" y="637"/>
                  </a:lnTo>
                  <a:lnTo>
                    <a:pt x="108" y="634"/>
                  </a:lnTo>
                  <a:lnTo>
                    <a:pt x="113" y="634"/>
                  </a:lnTo>
                  <a:lnTo>
                    <a:pt x="116" y="634"/>
                  </a:lnTo>
                  <a:lnTo>
                    <a:pt x="117" y="632"/>
                  </a:lnTo>
                  <a:lnTo>
                    <a:pt x="117" y="635"/>
                  </a:lnTo>
                  <a:lnTo>
                    <a:pt x="117" y="639"/>
                  </a:lnTo>
                  <a:close/>
                  <a:moveTo>
                    <a:pt x="212" y="676"/>
                  </a:moveTo>
                  <a:lnTo>
                    <a:pt x="212" y="676"/>
                  </a:lnTo>
                  <a:lnTo>
                    <a:pt x="209" y="674"/>
                  </a:lnTo>
                  <a:lnTo>
                    <a:pt x="204" y="674"/>
                  </a:lnTo>
                  <a:lnTo>
                    <a:pt x="204" y="671"/>
                  </a:lnTo>
                  <a:lnTo>
                    <a:pt x="204" y="669"/>
                  </a:lnTo>
                  <a:lnTo>
                    <a:pt x="203" y="669"/>
                  </a:lnTo>
                  <a:lnTo>
                    <a:pt x="204" y="668"/>
                  </a:lnTo>
                  <a:lnTo>
                    <a:pt x="203" y="666"/>
                  </a:lnTo>
                  <a:lnTo>
                    <a:pt x="201" y="664"/>
                  </a:lnTo>
                  <a:lnTo>
                    <a:pt x="201" y="663"/>
                  </a:lnTo>
                  <a:lnTo>
                    <a:pt x="204" y="663"/>
                  </a:lnTo>
                  <a:lnTo>
                    <a:pt x="209" y="664"/>
                  </a:lnTo>
                  <a:lnTo>
                    <a:pt x="207" y="668"/>
                  </a:lnTo>
                  <a:lnTo>
                    <a:pt x="209" y="669"/>
                  </a:lnTo>
                  <a:lnTo>
                    <a:pt x="211" y="671"/>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close/>
                  <a:moveTo>
                    <a:pt x="343" y="745"/>
                  </a:moveTo>
                  <a:lnTo>
                    <a:pt x="343" y="745"/>
                  </a:lnTo>
                  <a:lnTo>
                    <a:pt x="343" y="743"/>
                  </a:lnTo>
                  <a:lnTo>
                    <a:pt x="341" y="741"/>
                  </a:lnTo>
                  <a:lnTo>
                    <a:pt x="343" y="740"/>
                  </a:lnTo>
                  <a:lnTo>
                    <a:pt x="344" y="740"/>
                  </a:lnTo>
                  <a:lnTo>
                    <a:pt x="347" y="741"/>
                  </a:lnTo>
                  <a:lnTo>
                    <a:pt x="346" y="743"/>
                  </a:lnTo>
                  <a:lnTo>
                    <a:pt x="343" y="745"/>
                  </a:lnTo>
                  <a:close/>
                  <a:moveTo>
                    <a:pt x="77" y="513"/>
                  </a:moveTo>
                  <a:lnTo>
                    <a:pt x="82" y="513"/>
                  </a:lnTo>
                  <a:lnTo>
                    <a:pt x="82" y="511"/>
                  </a:lnTo>
                  <a:lnTo>
                    <a:pt x="82" y="508"/>
                  </a:lnTo>
                  <a:lnTo>
                    <a:pt x="79" y="508"/>
                  </a:lnTo>
                  <a:lnTo>
                    <a:pt x="80" y="510"/>
                  </a:lnTo>
                  <a:lnTo>
                    <a:pt x="82" y="511"/>
                  </a:lnTo>
                  <a:lnTo>
                    <a:pt x="79" y="511"/>
                  </a:lnTo>
                  <a:lnTo>
                    <a:pt x="77" y="513"/>
                  </a:lnTo>
                  <a:close/>
                  <a:moveTo>
                    <a:pt x="232" y="815"/>
                  </a:moveTo>
                  <a:lnTo>
                    <a:pt x="232" y="815"/>
                  </a:lnTo>
                  <a:lnTo>
                    <a:pt x="224" y="814"/>
                  </a:lnTo>
                  <a:lnTo>
                    <a:pt x="204" y="801"/>
                  </a:lnTo>
                  <a:lnTo>
                    <a:pt x="187" y="790"/>
                  </a:lnTo>
                  <a:lnTo>
                    <a:pt x="169" y="777"/>
                  </a:lnTo>
                  <a:lnTo>
                    <a:pt x="159" y="770"/>
                  </a:lnTo>
                  <a:lnTo>
                    <a:pt x="153" y="762"/>
                  </a:lnTo>
                  <a:lnTo>
                    <a:pt x="145" y="759"/>
                  </a:lnTo>
                  <a:lnTo>
                    <a:pt x="138" y="756"/>
                  </a:lnTo>
                  <a:lnTo>
                    <a:pt x="129" y="745"/>
                  </a:lnTo>
                  <a:lnTo>
                    <a:pt x="124" y="740"/>
                  </a:lnTo>
                  <a:lnTo>
                    <a:pt x="117" y="735"/>
                  </a:lnTo>
                  <a:lnTo>
                    <a:pt x="113" y="732"/>
                  </a:lnTo>
                  <a:lnTo>
                    <a:pt x="105" y="730"/>
                  </a:lnTo>
                  <a:lnTo>
                    <a:pt x="117" y="748"/>
                  </a:lnTo>
                  <a:lnTo>
                    <a:pt x="124" y="756"/>
                  </a:lnTo>
                  <a:lnTo>
                    <a:pt x="132" y="762"/>
                  </a:lnTo>
                  <a:lnTo>
                    <a:pt x="137" y="766"/>
                  </a:lnTo>
                  <a:lnTo>
                    <a:pt x="142" y="767"/>
                  </a:lnTo>
                  <a:lnTo>
                    <a:pt x="150" y="775"/>
                  </a:lnTo>
                  <a:lnTo>
                    <a:pt x="158" y="783"/>
                  </a:lnTo>
                  <a:lnTo>
                    <a:pt x="169" y="790"/>
                  </a:lnTo>
                  <a:lnTo>
                    <a:pt x="203" y="811"/>
                  </a:lnTo>
                  <a:lnTo>
                    <a:pt x="220" y="819"/>
                  </a:lnTo>
                  <a:lnTo>
                    <a:pt x="236" y="825"/>
                  </a:lnTo>
                  <a:lnTo>
                    <a:pt x="238" y="825"/>
                  </a:lnTo>
                  <a:lnTo>
                    <a:pt x="238" y="824"/>
                  </a:lnTo>
                  <a:lnTo>
                    <a:pt x="235" y="820"/>
                  </a:lnTo>
                  <a:lnTo>
                    <a:pt x="232" y="815"/>
                  </a:lnTo>
                  <a:close/>
                  <a:moveTo>
                    <a:pt x="252" y="825"/>
                  </a:moveTo>
                  <a:lnTo>
                    <a:pt x="252" y="825"/>
                  </a:lnTo>
                  <a:lnTo>
                    <a:pt x="249" y="827"/>
                  </a:lnTo>
                  <a:lnTo>
                    <a:pt x="246" y="827"/>
                  </a:lnTo>
                  <a:lnTo>
                    <a:pt x="244" y="827"/>
                  </a:lnTo>
                  <a:lnTo>
                    <a:pt x="243" y="828"/>
                  </a:lnTo>
                  <a:lnTo>
                    <a:pt x="251" y="830"/>
                  </a:lnTo>
                  <a:lnTo>
                    <a:pt x="259" y="833"/>
                  </a:lnTo>
                  <a:lnTo>
                    <a:pt x="269" y="836"/>
                  </a:lnTo>
                  <a:lnTo>
                    <a:pt x="278" y="838"/>
                  </a:lnTo>
                  <a:lnTo>
                    <a:pt x="277" y="835"/>
                  </a:lnTo>
                  <a:lnTo>
                    <a:pt x="273" y="833"/>
                  </a:lnTo>
                  <a:lnTo>
                    <a:pt x="267" y="832"/>
                  </a:lnTo>
                  <a:lnTo>
                    <a:pt x="259" y="828"/>
                  </a:lnTo>
                  <a:lnTo>
                    <a:pt x="254" y="828"/>
                  </a:lnTo>
                  <a:lnTo>
                    <a:pt x="252" y="825"/>
                  </a:lnTo>
                  <a:close/>
                </a:path>
              </a:pathLst>
            </a:custGeom>
            <a:solidFill>
              <a:srgbClr val="C00000">
                <a:alpha val="100000"/>
              </a:srgbClr>
            </a:solidFill>
            <a:ln w="9525">
              <a:noFill/>
            </a:ln>
          </p:spPr>
          <p:txBody>
            <a:bodyPr/>
            <a:p>
              <a:endParaRPr lang="zh-CN" altLang="en-US"/>
            </a:p>
          </p:txBody>
        </p:sp>
      </p:grpSp>
      <p:sp>
        <p:nvSpPr>
          <p:cNvPr id="34822" name="Freeform 13"/>
          <p:cNvSpPr/>
          <p:nvPr>
            <p:custDataLst>
              <p:tags r:id="rId4"/>
            </p:custDataLst>
          </p:nvPr>
        </p:nvSpPr>
        <p:spPr>
          <a:xfrm rot="5400000" flipH="1">
            <a:off x="4216400" y="3051175"/>
            <a:ext cx="381000" cy="5572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sp>
        <p:nvSpPr>
          <p:cNvPr id="34823" name="Freeform 13"/>
          <p:cNvSpPr/>
          <p:nvPr>
            <p:custDataLst>
              <p:tags r:id="rId5"/>
            </p:custDataLst>
          </p:nvPr>
        </p:nvSpPr>
        <p:spPr>
          <a:xfrm rot="5400000" flipV="1">
            <a:off x="9258300" y="2586038"/>
            <a:ext cx="381000" cy="5572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pic>
        <p:nvPicPr>
          <p:cNvPr id="34824" name="PA-102254"/>
          <p:cNvPicPr>
            <a:picLocks noChangeAspect="1"/>
          </p:cNvPicPr>
          <p:nvPr>
            <p:custDataLst>
              <p:tags r:id="rId6"/>
            </p:custDataLst>
          </p:nvPr>
        </p:nvPicPr>
        <p:blipFill>
          <a:blip r:embed="rId7"/>
          <a:stretch>
            <a:fillRect/>
          </a:stretch>
        </p:blipFill>
        <p:spPr>
          <a:xfrm>
            <a:off x="8458200" y="1590675"/>
            <a:ext cx="1706563" cy="120967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6866" name="组合 8"/>
          <p:cNvGrpSpPr/>
          <p:nvPr/>
        </p:nvGrpSpPr>
        <p:grpSpPr>
          <a:xfrm>
            <a:off x="5726113" y="5664200"/>
            <a:ext cx="1093787" cy="1103313"/>
            <a:chOff x="5725954" y="5664200"/>
            <a:chExt cx="1093946" cy="1103602"/>
          </a:xfrm>
        </p:grpSpPr>
        <p:pic>
          <p:nvPicPr>
            <p:cNvPr id="36881"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36882"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6868" name="文本框 37"/>
          <p:cNvSpPr txBox="1"/>
          <p:nvPr/>
        </p:nvSpPr>
        <p:spPr>
          <a:xfrm>
            <a:off x="1277938" y="69850"/>
            <a:ext cx="307181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三大特征</a:t>
            </a: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一）</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36869"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36870" name="文本框 10"/>
          <p:cNvSpPr txBox="1"/>
          <p:nvPr/>
        </p:nvSpPr>
        <p:spPr>
          <a:xfrm>
            <a:off x="1341438" y="912813"/>
            <a:ext cx="3824287" cy="369887"/>
          </a:xfrm>
          <a:prstGeom prst="rect">
            <a:avLst/>
          </a:prstGeom>
          <a:noFill/>
          <a:ln w="9525">
            <a:noFill/>
          </a:ln>
        </p:spPr>
        <p:txBody>
          <a:bodyPr>
            <a:spAutoFit/>
          </a:bodyPr>
          <a:p>
            <a:pPr algn="just"/>
            <a:r>
              <a:rPr lang="zh-CN" altLang="zh-CN" b="1" dirty="0">
                <a:solidFill>
                  <a:srgbClr val="C00000"/>
                </a:solidFill>
                <a:latin typeface="思源黑体 CN Heavy"/>
                <a:ea typeface="思源黑体 CN Heavy"/>
              </a:rPr>
              <a:t>始终坚持人民立场，体现人文关怀</a:t>
            </a:r>
            <a:endParaRPr lang="zh-CN" altLang="zh-CN" b="1" dirty="0">
              <a:solidFill>
                <a:srgbClr val="C00000"/>
              </a:solidFill>
              <a:latin typeface="思源黑体 CN Heavy"/>
              <a:ea typeface="思源黑体 CN Heavy"/>
            </a:endParaRPr>
          </a:p>
        </p:txBody>
      </p:sp>
      <p:sp>
        <p:nvSpPr>
          <p:cNvPr id="36871" name="文本框 9"/>
          <p:cNvSpPr txBox="1"/>
          <p:nvPr/>
        </p:nvSpPr>
        <p:spPr>
          <a:xfrm>
            <a:off x="788988" y="5246688"/>
            <a:ext cx="10615612" cy="417512"/>
          </a:xfrm>
          <a:prstGeom prst="rect">
            <a:avLst/>
          </a:prstGeom>
          <a:noFill/>
          <a:ln w="9525" cap="flat" cmpd="sng">
            <a:solidFill>
              <a:srgbClr val="C00000"/>
            </a:solidFill>
            <a:prstDash val="solid"/>
            <a:round/>
            <a:headEnd type="none" w="med" len="med"/>
            <a:tailEnd type="none" w="med" len="med"/>
          </a:ln>
        </p:spPr>
        <p:txBody>
          <a:bodyPr>
            <a:spAutoFit/>
          </a:bodyPr>
          <a:p>
            <a:pPr>
              <a:lnSpc>
                <a:spcPct val="150000"/>
              </a:lnSpc>
            </a:pPr>
            <a:endParaRPr lang="zh-CN" altLang="en-US" sz="1600" dirty="0">
              <a:solidFill>
                <a:srgbClr val="C00000"/>
              </a:solidFill>
              <a:latin typeface="个性印章" panose="02010609000101010101" pitchFamily="49" charset="-122"/>
              <a:ea typeface="个性印章" panose="02010609000101010101" pitchFamily="49" charset="-122"/>
            </a:endParaRPr>
          </a:p>
        </p:txBody>
      </p:sp>
      <p:sp>
        <p:nvSpPr>
          <p:cNvPr id="36872" name="文本框 13"/>
          <p:cNvSpPr txBox="1"/>
          <p:nvPr/>
        </p:nvSpPr>
        <p:spPr>
          <a:xfrm>
            <a:off x="788988" y="1370648"/>
            <a:ext cx="10706100" cy="460375"/>
          </a:xfrm>
          <a:prstGeom prst="rect">
            <a:avLst/>
          </a:prstGeom>
          <a:noFill/>
          <a:ln w="9525">
            <a:noFill/>
          </a:ln>
        </p:spPr>
        <p:txBody>
          <a:bodyPr>
            <a:spAutoFit/>
          </a:bodyPr>
          <a:p>
            <a:pPr algn="just">
              <a:lnSpc>
                <a:spcPct val="150000"/>
              </a:lnSpc>
            </a:pPr>
            <a:r>
              <a:rPr lang="en-US" altLang="zh-CN" sz="1600" b="1" dirty="0">
                <a:latin typeface="黑体" panose="02010609060101010101" charset="-122"/>
                <a:ea typeface="黑体" panose="02010609060101010101" charset="-122"/>
              </a:rPr>
              <a:t>    </a:t>
            </a:r>
            <a:r>
              <a:rPr lang="zh-CN" altLang="zh-CN" sz="1600" b="1" dirty="0">
                <a:latin typeface="黑体" panose="02010609060101010101" charset="-122"/>
                <a:ea typeface="黑体" panose="02010609060101010101" charset="-122"/>
              </a:rPr>
              <a:t>民法典体现了对人民意愿的</a:t>
            </a:r>
            <a:r>
              <a:rPr lang="zh-CN" altLang="zh-CN" sz="1600" b="1" dirty="0">
                <a:solidFill>
                  <a:srgbClr val="C00000"/>
                </a:solidFill>
                <a:latin typeface="黑体" panose="02010609060101010101" charset="-122"/>
                <a:ea typeface="黑体" panose="02010609060101010101" charset="-122"/>
              </a:rPr>
              <a:t>充分尊重</a:t>
            </a:r>
            <a:r>
              <a:rPr lang="zh-CN" altLang="zh-CN" sz="1600" b="1" dirty="0">
                <a:latin typeface="黑体" panose="02010609060101010101" charset="-122"/>
                <a:ea typeface="黑体" panose="02010609060101010101" charset="-122"/>
              </a:rPr>
              <a:t>、对人民权益的</a:t>
            </a:r>
            <a:r>
              <a:rPr lang="zh-CN" altLang="zh-CN" sz="1600" b="1" dirty="0">
                <a:solidFill>
                  <a:srgbClr val="C00000"/>
                </a:solidFill>
                <a:latin typeface="黑体" panose="02010609060101010101" charset="-122"/>
                <a:ea typeface="黑体" panose="02010609060101010101" charset="-122"/>
              </a:rPr>
              <a:t>充分保障</a:t>
            </a:r>
            <a:r>
              <a:rPr lang="zh-CN" altLang="zh-CN" sz="1600" b="1" dirty="0">
                <a:latin typeface="黑体" panose="02010609060101010101" charset="-122"/>
                <a:ea typeface="黑体" panose="02010609060101010101" charset="-122"/>
              </a:rPr>
              <a:t>。</a:t>
            </a:r>
            <a:endParaRPr lang="zh-CN" altLang="zh-CN" sz="1600" b="1" dirty="0">
              <a:solidFill>
                <a:srgbClr val="C00000"/>
              </a:solidFill>
              <a:latin typeface="黑体" panose="02010609060101010101" charset="-122"/>
              <a:ea typeface="黑体" panose="02010609060101010101" charset="-122"/>
            </a:endParaRPr>
          </a:p>
        </p:txBody>
      </p:sp>
      <p:sp>
        <p:nvSpPr>
          <p:cNvPr id="2" name="矩形 1"/>
          <p:cNvSpPr/>
          <p:nvPr/>
        </p:nvSpPr>
        <p:spPr>
          <a:xfrm>
            <a:off x="0" y="842963"/>
            <a:ext cx="1212850" cy="50323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1">
                <a:ln>
                  <a:noFill/>
                </a:ln>
                <a:solidFill>
                  <a:schemeClr val="lt1"/>
                </a:solidFill>
                <a:effectLst/>
                <a:uLnTx/>
                <a:uFillTx/>
                <a:latin typeface="+mn-lt"/>
                <a:ea typeface="+mn-ea"/>
                <a:cs typeface="+mn-cs"/>
              </a:rPr>
              <a:t>  特征一：</a:t>
            </a: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 name="矩形 2"/>
          <p:cNvSpPr/>
          <p:nvPr/>
        </p:nvSpPr>
        <p:spPr>
          <a:xfrm>
            <a:off x="1277938" y="842963"/>
            <a:ext cx="3719513" cy="5016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5" name="直接连接符 4"/>
          <p:cNvCxnSpPr>
            <a:stCxn id="2" idx="2"/>
          </p:cNvCxnSpPr>
          <p:nvPr/>
        </p:nvCxnSpPr>
        <p:spPr>
          <a:xfrm>
            <a:off x="606425" y="1346200"/>
            <a:ext cx="0" cy="48704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KSO_Shape"/>
          <p:cNvSpPr/>
          <p:nvPr/>
        </p:nvSpPr>
        <p:spPr>
          <a:xfrm>
            <a:off x="11439525" y="4897438"/>
            <a:ext cx="517525" cy="517525"/>
          </a:xfrm>
          <a:prstGeom prst="wav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mn-ea"/>
              <a:cs typeface="+mn-cs"/>
            </a:endParaRPr>
          </a:p>
        </p:txBody>
      </p:sp>
      <p:sp>
        <p:nvSpPr>
          <p:cNvPr id="36877" name="文本框 16"/>
          <p:cNvSpPr txBox="1"/>
          <p:nvPr/>
        </p:nvSpPr>
        <p:spPr>
          <a:xfrm>
            <a:off x="1062038" y="5238750"/>
            <a:ext cx="10575925" cy="419100"/>
          </a:xfrm>
          <a:prstGeom prst="rect">
            <a:avLst/>
          </a:prstGeom>
          <a:noFill/>
          <a:ln w="9525">
            <a:noFill/>
          </a:ln>
        </p:spPr>
        <p:txBody>
          <a:bodyPr>
            <a:spAutoFit/>
          </a:bodyPr>
          <a:p>
            <a:pPr>
              <a:lnSpc>
                <a:spcPct val="150000"/>
              </a:lnSpc>
            </a:pPr>
            <a:r>
              <a:rPr lang="zh-CN" altLang="zh-CN" sz="1600" dirty="0">
                <a:solidFill>
                  <a:srgbClr val="C00000"/>
                </a:solidFill>
                <a:latin typeface="个性印章" panose="02010609000101010101" pitchFamily="49" charset="-122"/>
                <a:ea typeface="个性印章" panose="02010609000101010101" pitchFamily="49" charset="-122"/>
              </a:rPr>
              <a:t>习近平总书记指出：“人民立场是中国共产党的根本政治立场，是马克思主义政党区别于其他政党的显著标志。”</a:t>
            </a:r>
            <a:endParaRPr lang="zh-CN" altLang="en-US" sz="1600" dirty="0">
              <a:solidFill>
                <a:srgbClr val="C00000"/>
              </a:solidFill>
              <a:latin typeface="个性印章" panose="02010609000101010101" pitchFamily="49" charset="-122"/>
              <a:ea typeface="个性印章" panose="02010609000101010101" pitchFamily="49" charset="-122"/>
            </a:endParaRPr>
          </a:p>
        </p:txBody>
      </p:sp>
      <p:pic>
        <p:nvPicPr>
          <p:cNvPr id="36878" name="椭圆 17"/>
          <p:cNvPicPr>
            <a:picLocks noGrp="1" noChangeAspect="1"/>
          </p:cNvPicPr>
          <p:nvPr/>
        </p:nvPicPr>
        <p:blipFill>
          <a:blip r:embed="rId4"/>
          <a:stretch>
            <a:fillRect/>
          </a:stretch>
        </p:blipFill>
        <p:spPr>
          <a:xfrm>
            <a:off x="869950" y="5322888"/>
            <a:ext cx="227013" cy="274637"/>
          </a:xfrm>
          <a:prstGeom prst="rect">
            <a:avLst/>
          </a:prstGeom>
          <a:noFill/>
          <a:ln w="9525">
            <a:noFill/>
          </a:ln>
        </p:spPr>
      </p:pic>
      <p:sp>
        <p:nvSpPr>
          <p:cNvPr id="36879" name="文本框 19"/>
          <p:cNvSpPr txBox="1"/>
          <p:nvPr/>
        </p:nvSpPr>
        <p:spPr>
          <a:xfrm>
            <a:off x="764858" y="1764665"/>
            <a:ext cx="10836275" cy="1938020"/>
          </a:xfrm>
          <a:prstGeom prst="rect">
            <a:avLst/>
          </a:prstGeom>
          <a:noFill/>
          <a:ln w="9525">
            <a:noFill/>
          </a:ln>
        </p:spPr>
        <p:txBody>
          <a:bodyPr>
            <a:spAutoFit/>
          </a:bodyPr>
          <a:p>
            <a:pPr algn="just">
              <a:lnSpc>
                <a:spcPct val="150000"/>
              </a:lnSpc>
            </a:pPr>
            <a:r>
              <a:rPr lang="en-US" altLang="zh-CN" sz="1600" b="1" dirty="0">
                <a:latin typeface="黑体" panose="02010609060101010101" charset="-122"/>
                <a:ea typeface="黑体" panose="02010609060101010101" charset="-122"/>
              </a:rPr>
              <a:t>    </a:t>
            </a:r>
            <a:r>
              <a:rPr lang="zh-CN" altLang="zh-CN" sz="1600" b="1" dirty="0">
                <a:latin typeface="黑体" panose="02010609060101010101" charset="-122"/>
                <a:ea typeface="黑体" panose="02010609060101010101" charset="-122"/>
              </a:rPr>
              <a:t>坚持人民立场要激发人民创造，一方面，通过</a:t>
            </a:r>
            <a:r>
              <a:rPr lang="zh-CN" altLang="zh-CN" sz="1600" b="1" dirty="0">
                <a:solidFill>
                  <a:srgbClr val="C00000"/>
                </a:solidFill>
                <a:latin typeface="黑体" panose="02010609060101010101" charset="-122"/>
                <a:ea typeface="黑体" panose="02010609060101010101" charset="-122"/>
              </a:rPr>
              <a:t>信息披露</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网络发布</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征求意见</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专家听证</a:t>
            </a:r>
            <a:r>
              <a:rPr lang="zh-CN" altLang="zh-CN" sz="1600" b="1" dirty="0">
                <a:latin typeface="黑体" panose="02010609060101010101" charset="-122"/>
                <a:ea typeface="黑体" panose="02010609060101010101" charset="-122"/>
              </a:rPr>
              <a:t>等多种方式，广泛倾听人民呼声、聚焦社会热点问题、满足人民多层次多样化需求、全方位保护人民民事权利，让立法的每个步骤、每个环节、每个条款都凝聚广泛共识，激发广大人民的积极性、主动性、创造性， 把</a:t>
            </a:r>
            <a:r>
              <a:rPr lang="zh-CN" altLang="zh-CN" sz="1600" b="1" dirty="0">
                <a:solidFill>
                  <a:srgbClr val="C00000"/>
                </a:solidFill>
                <a:latin typeface="黑体" panose="02010609060101010101" charset="-122"/>
                <a:ea typeface="黑体" panose="02010609060101010101" charset="-122"/>
              </a:rPr>
              <a:t>尊重民意、汇集民智、凝聚民力、改善民生贯彻</a:t>
            </a:r>
            <a:r>
              <a:rPr lang="zh-CN" altLang="zh-CN" sz="1600" b="1" dirty="0">
                <a:latin typeface="黑体" panose="02010609060101010101" charset="-122"/>
                <a:ea typeface="黑体" panose="02010609060101010101" charset="-122"/>
              </a:rPr>
              <a:t>编纂全过程，全面借鉴历史经验，充分体现人民意愿、民族特色和时代特征，切实保证人民在国家治理中的主体地位；</a:t>
            </a:r>
            <a:r>
              <a:rPr lang="zh-CN" altLang="zh-CN" sz="1600" b="1" dirty="0">
                <a:solidFill>
                  <a:srgbClr val="C00000"/>
                </a:solidFill>
                <a:latin typeface="黑体" panose="02010609060101010101" charset="-122"/>
                <a:ea typeface="黑体" panose="02010609060101010101" charset="-122"/>
              </a:rPr>
              <a:t>（来源于民意）</a:t>
            </a:r>
            <a:r>
              <a:rPr lang="zh-CN" altLang="en-US" sz="1600" b="1" dirty="0">
                <a:latin typeface="黑体" panose="02010609060101010101" charset="-122"/>
                <a:ea typeface="黑体" panose="02010609060101010101" charset="-122"/>
                <a:sym typeface="+mn-ea"/>
              </a:rPr>
              <a:t>收到</a:t>
            </a:r>
            <a:r>
              <a:rPr lang="en-US" altLang="zh-CN" sz="1600" b="1" dirty="0">
                <a:solidFill>
                  <a:srgbClr val="C00000"/>
                </a:solidFill>
                <a:latin typeface="黑体" panose="02010609060101010101" charset="-122"/>
                <a:ea typeface="黑体" panose="02010609060101010101" charset="-122"/>
                <a:sym typeface="+mn-ea"/>
              </a:rPr>
              <a:t>42.5</a:t>
            </a:r>
            <a:r>
              <a:rPr lang="zh-CN" altLang="en-US" sz="1600" b="1" dirty="0">
                <a:solidFill>
                  <a:srgbClr val="C00000"/>
                </a:solidFill>
                <a:latin typeface="黑体" panose="02010609060101010101" charset="-122"/>
                <a:ea typeface="黑体" panose="02010609060101010101" charset="-122"/>
                <a:sym typeface="+mn-ea"/>
              </a:rPr>
              <a:t>万人</a:t>
            </a:r>
            <a:r>
              <a:rPr lang="zh-CN" altLang="en-US" sz="1600" b="1" dirty="0">
                <a:latin typeface="黑体" panose="02010609060101010101" charset="-122"/>
                <a:ea typeface="黑体" panose="02010609060101010101" charset="-122"/>
                <a:sym typeface="+mn-ea"/>
              </a:rPr>
              <a:t>提出的</a:t>
            </a:r>
            <a:r>
              <a:rPr lang="en-US" altLang="zh-CN" sz="1600" b="1" dirty="0">
                <a:solidFill>
                  <a:srgbClr val="C00000"/>
                </a:solidFill>
                <a:latin typeface="黑体" panose="02010609060101010101" charset="-122"/>
                <a:ea typeface="黑体" panose="02010609060101010101" charset="-122"/>
                <a:sym typeface="+mn-ea"/>
              </a:rPr>
              <a:t>102</a:t>
            </a:r>
            <a:r>
              <a:rPr lang="zh-CN" altLang="en-US" sz="1600" b="1" dirty="0">
                <a:solidFill>
                  <a:srgbClr val="C00000"/>
                </a:solidFill>
                <a:latin typeface="黑体" panose="02010609060101010101" charset="-122"/>
                <a:ea typeface="黑体" panose="02010609060101010101" charset="-122"/>
                <a:sym typeface="+mn-ea"/>
              </a:rPr>
              <a:t>万条</a:t>
            </a:r>
            <a:r>
              <a:rPr lang="zh-CN" altLang="en-US" sz="1600" b="1" dirty="0">
                <a:latin typeface="黑体" panose="02010609060101010101" charset="-122"/>
                <a:ea typeface="黑体" panose="02010609060101010101" charset="-122"/>
                <a:sym typeface="+mn-ea"/>
              </a:rPr>
              <a:t>意见和建议</a:t>
            </a:r>
            <a:endParaRPr lang="zh-CN" altLang="zh-CN" sz="1600" b="1" dirty="0">
              <a:solidFill>
                <a:srgbClr val="C00000"/>
              </a:solidFill>
              <a:latin typeface="黑体" panose="02010609060101010101" charset="-122"/>
              <a:ea typeface="黑体" panose="02010609060101010101" charset="-122"/>
            </a:endParaRPr>
          </a:p>
        </p:txBody>
      </p:sp>
      <p:sp>
        <p:nvSpPr>
          <p:cNvPr id="36880" name="文本框 21"/>
          <p:cNvSpPr txBox="1"/>
          <p:nvPr/>
        </p:nvSpPr>
        <p:spPr>
          <a:xfrm>
            <a:off x="765175" y="3663950"/>
            <a:ext cx="10909935" cy="1568450"/>
          </a:xfrm>
          <a:prstGeom prst="rect">
            <a:avLst/>
          </a:prstGeom>
          <a:noFill/>
          <a:ln w="9525">
            <a:noFill/>
          </a:ln>
        </p:spPr>
        <p:txBody>
          <a:bodyPr wrap="square">
            <a:spAutoFit/>
          </a:bodyPr>
          <a:p>
            <a:pPr algn="just">
              <a:lnSpc>
                <a:spcPct val="150000"/>
              </a:lnSpc>
            </a:pPr>
            <a:r>
              <a:rPr lang="en-US" altLang="zh-CN" sz="1600" b="1" dirty="0">
                <a:latin typeface="黑体" panose="02010609060101010101" charset="-122"/>
                <a:ea typeface="黑体" panose="02010609060101010101" charset="-122"/>
              </a:rPr>
              <a:t>    </a:t>
            </a:r>
            <a:r>
              <a:rPr lang="zh-CN" altLang="zh-CN" sz="1600" b="1" dirty="0">
                <a:latin typeface="黑体" panose="02010609060101010101" charset="-122"/>
                <a:ea typeface="黑体" panose="02010609060101010101" charset="-122"/>
              </a:rPr>
              <a:t>另一方面，</a:t>
            </a:r>
            <a:r>
              <a:rPr lang="zh-CN" altLang="zh-CN" sz="1600" b="1" dirty="0">
                <a:solidFill>
                  <a:srgbClr val="C00000"/>
                </a:solidFill>
                <a:latin typeface="黑体" panose="02010609060101010101" charset="-122"/>
                <a:ea typeface="黑体" panose="02010609060101010101" charset="-122"/>
              </a:rPr>
              <a:t>持之以恒、坚持不懈、广泛深入</a:t>
            </a:r>
            <a:r>
              <a:rPr lang="zh-CN" altLang="zh-CN" sz="1600" b="1" dirty="0">
                <a:latin typeface="黑体" panose="02010609060101010101" charset="-122"/>
                <a:ea typeface="黑体" panose="02010609060101010101" charset="-122"/>
              </a:rPr>
              <a:t>地开展法治宣传教育，推进</a:t>
            </a:r>
            <a:r>
              <a:rPr lang="zh-CN" altLang="zh-CN" sz="1600" b="1" dirty="0">
                <a:solidFill>
                  <a:srgbClr val="C00000"/>
                </a:solidFill>
                <a:latin typeface="黑体" panose="02010609060101010101" charset="-122"/>
                <a:ea typeface="黑体" panose="02010609060101010101" charset="-122"/>
              </a:rPr>
              <a:t>“法律进机关、进乡村、进社区、进学校、进企业、进单位”</a:t>
            </a:r>
            <a:r>
              <a:rPr lang="zh-CN" altLang="zh-CN" sz="1600" b="1" dirty="0">
                <a:latin typeface="黑体" panose="02010609060101010101" charset="-122"/>
                <a:ea typeface="黑体" panose="02010609060101010101" charset="-122"/>
              </a:rPr>
              <a:t>，充分运用</a:t>
            </a:r>
            <a:r>
              <a:rPr lang="zh-CN" altLang="zh-CN" sz="1600" b="1" dirty="0">
                <a:solidFill>
                  <a:srgbClr val="C00000"/>
                </a:solidFill>
                <a:latin typeface="黑体" panose="02010609060101010101" charset="-122"/>
                <a:ea typeface="黑体" panose="02010609060101010101" charset="-122"/>
              </a:rPr>
              <a:t>网站、微博、微信、微视频</a:t>
            </a:r>
            <a:r>
              <a:rPr lang="zh-CN" altLang="zh-CN" sz="1600" b="1" dirty="0">
                <a:latin typeface="黑体" panose="02010609060101010101" charset="-122"/>
                <a:ea typeface="黑体" panose="02010609060101010101" charset="-122"/>
              </a:rPr>
              <a:t>等方式，引导全社会增强法治意识，使广大人民学习法律、敬畏法律、遵守法律，把法治精神、法律原则、法律规范变为日常生活自觉的反映、变成行为本身必备的规律，把</a:t>
            </a:r>
            <a:r>
              <a:rPr lang="zh-CN" altLang="zh-CN" sz="1600" b="1" dirty="0">
                <a:solidFill>
                  <a:srgbClr val="C00000"/>
                </a:solidFill>
                <a:latin typeface="黑体" panose="02010609060101010101" charset="-122"/>
                <a:ea typeface="黑体" panose="02010609060101010101" charset="-122"/>
              </a:rPr>
              <a:t>靠法办事、依法成事</a:t>
            </a:r>
            <a:r>
              <a:rPr lang="zh-CN" altLang="zh-CN" sz="1600" b="1" dirty="0">
                <a:latin typeface="黑体" panose="02010609060101010101" charset="-122"/>
                <a:ea typeface="黑体" panose="02010609060101010101" charset="-122"/>
              </a:rPr>
              <a:t>变成习惯，切实增强广大人民的获得感，努力让人民群众生活得</a:t>
            </a:r>
            <a:r>
              <a:rPr lang="zh-CN" altLang="zh-CN" sz="1600" b="1" dirty="0">
                <a:solidFill>
                  <a:srgbClr val="C00000"/>
                </a:solidFill>
                <a:latin typeface="黑体" panose="02010609060101010101" charset="-122"/>
                <a:ea typeface="黑体" panose="02010609060101010101" charset="-122"/>
              </a:rPr>
              <a:t>更加幸福</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更有尊严</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（服务于全体公民）</a:t>
            </a:r>
            <a:endParaRPr lang="zh-CN" altLang="zh-CN" sz="1600" b="1" dirty="0">
              <a:solidFill>
                <a:srgbClr val="C00000"/>
              </a:solidFill>
              <a:latin typeface="黑体" panose="02010609060101010101" charset="-122"/>
              <a:ea typeface="黑体" panose="0201060906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7890" name="组合 8"/>
          <p:cNvGrpSpPr/>
          <p:nvPr/>
        </p:nvGrpSpPr>
        <p:grpSpPr>
          <a:xfrm>
            <a:off x="5726113" y="5664200"/>
            <a:ext cx="1093787" cy="1103313"/>
            <a:chOff x="5725954" y="5664200"/>
            <a:chExt cx="1093946" cy="1103602"/>
          </a:xfrm>
        </p:grpSpPr>
        <p:pic>
          <p:nvPicPr>
            <p:cNvPr id="37899"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37900"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7892" name="文本框 37"/>
          <p:cNvSpPr txBox="1"/>
          <p:nvPr/>
        </p:nvSpPr>
        <p:spPr>
          <a:xfrm>
            <a:off x="1277938" y="69850"/>
            <a:ext cx="333216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三大特征（二）</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37893"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37894" name="文本框 16"/>
          <p:cNvSpPr txBox="1"/>
          <p:nvPr/>
        </p:nvSpPr>
        <p:spPr>
          <a:xfrm>
            <a:off x="882650" y="1620838"/>
            <a:ext cx="10417175" cy="4154170"/>
          </a:xfrm>
          <a:prstGeom prst="rect">
            <a:avLst/>
          </a:prstGeom>
          <a:noFill/>
          <a:ln w="9525">
            <a:noFill/>
          </a:ln>
        </p:spPr>
        <p:txBody>
          <a:bodyPr>
            <a:spAutoFit/>
          </a:bodyPr>
          <a:p>
            <a:pPr algn="just">
              <a:lnSpc>
                <a:spcPct val="150000"/>
              </a:lnSpc>
            </a:pPr>
            <a:r>
              <a:rPr lang="zh-CN" altLang="zh-CN" sz="1600" b="1" dirty="0">
                <a:latin typeface="黑体" panose="02010609060101010101" charset="-122"/>
                <a:ea typeface="黑体" panose="02010609060101010101" charset="-122"/>
              </a:rPr>
              <a:t>党的十九届四中全会指出，我国具有</a:t>
            </a:r>
            <a:r>
              <a:rPr lang="zh-CN" altLang="zh-CN" sz="1600" b="1" dirty="0">
                <a:solidFill>
                  <a:srgbClr val="C00000"/>
                </a:solidFill>
                <a:latin typeface="黑体" panose="02010609060101010101" charset="-122"/>
                <a:ea typeface="黑体" panose="02010609060101010101" charset="-122"/>
              </a:rPr>
              <a:t>“</a:t>
            </a:r>
            <a:r>
              <a:rPr lang="zh-CN" altLang="zh-CN" sz="1600" b="1" dirty="0">
                <a:solidFill>
                  <a:schemeClr val="tx1"/>
                </a:solidFill>
                <a:latin typeface="黑体" panose="02010609060101010101" charset="-122"/>
                <a:ea typeface="黑体" panose="02010609060101010101" charset="-122"/>
              </a:rPr>
              <a:t>坚持全面依法治国，</a:t>
            </a:r>
            <a:r>
              <a:rPr lang="zh-CN" altLang="zh-CN" sz="1600" b="1" dirty="0">
                <a:solidFill>
                  <a:srgbClr val="C00000"/>
                </a:solidFill>
                <a:latin typeface="黑体" panose="02010609060101010101" charset="-122"/>
                <a:ea typeface="黑体" panose="02010609060101010101" charset="-122"/>
              </a:rPr>
              <a:t>建设社会主义法治国家，</a:t>
            </a:r>
            <a:r>
              <a:rPr lang="zh-CN" altLang="zh-CN" sz="1600" b="1" dirty="0">
                <a:solidFill>
                  <a:schemeClr val="tx1"/>
                </a:solidFill>
                <a:latin typeface="黑体" panose="02010609060101010101" charset="-122"/>
                <a:ea typeface="黑体" panose="02010609060101010101" charset="-122"/>
              </a:rPr>
              <a:t>切实保障社会公平正义和人民权利的显著优势”</a:t>
            </a:r>
            <a:r>
              <a:rPr lang="zh-CN" altLang="zh-CN" sz="1600" b="1" dirty="0">
                <a:latin typeface="黑体" panose="02010609060101010101" charset="-122"/>
                <a:ea typeface="黑体" panose="02010609060101010101" charset="-122"/>
              </a:rPr>
              <a:t>。</a:t>
            </a:r>
            <a:endParaRPr lang="en-US" altLang="zh-CN" sz="1600" b="1" dirty="0">
              <a:latin typeface="黑体" panose="02010609060101010101" charset="-122"/>
              <a:ea typeface="黑体" panose="02010609060101010101" charset="-122"/>
            </a:endParaRPr>
          </a:p>
          <a:p>
            <a:pPr algn="just">
              <a:lnSpc>
                <a:spcPct val="150000"/>
              </a:lnSpc>
            </a:pPr>
            <a:endParaRPr lang="en-US" altLang="zh-CN" sz="1600" b="1" dirty="0">
              <a:latin typeface="黑体" panose="02010609060101010101" charset="-122"/>
              <a:ea typeface="黑体" panose="02010609060101010101" charset="-122"/>
            </a:endParaRPr>
          </a:p>
          <a:p>
            <a:pPr algn="just">
              <a:lnSpc>
                <a:spcPct val="150000"/>
              </a:lnSpc>
            </a:pPr>
            <a:r>
              <a:rPr lang="zh-CN" altLang="zh-CN" sz="1600" b="1" dirty="0">
                <a:latin typeface="黑体" panose="02010609060101010101" charset="-122"/>
                <a:ea typeface="黑体" panose="02010609060101010101" charset="-122"/>
              </a:rPr>
              <a:t>民法典作为中国特色社会主义法律体系的</a:t>
            </a:r>
            <a:r>
              <a:rPr lang="zh-CN" altLang="zh-CN" sz="1600" b="1" dirty="0">
                <a:solidFill>
                  <a:srgbClr val="C00000"/>
                </a:solidFill>
                <a:latin typeface="黑体" panose="02010609060101010101" charset="-122"/>
                <a:ea typeface="黑体" panose="02010609060101010101" charset="-122"/>
              </a:rPr>
              <a:t>重要组成部分</a:t>
            </a:r>
            <a:r>
              <a:rPr lang="zh-CN" altLang="zh-CN" sz="1600" b="1" dirty="0">
                <a:latin typeface="黑体" panose="02010609060101010101" charset="-122"/>
                <a:ea typeface="黑体" panose="02010609060101010101" charset="-122"/>
              </a:rPr>
              <a:t>，通过构建</a:t>
            </a:r>
            <a:r>
              <a:rPr lang="zh-CN" altLang="zh-CN" sz="1600" b="1" dirty="0">
                <a:solidFill>
                  <a:srgbClr val="C00000"/>
                </a:solidFill>
                <a:latin typeface="黑体" panose="02010609060101010101" charset="-122"/>
                <a:ea typeface="黑体" panose="02010609060101010101" charset="-122"/>
              </a:rPr>
              <a:t>系列规范</a:t>
            </a:r>
            <a:r>
              <a:rPr lang="zh-CN" altLang="zh-CN" sz="1600" b="1" dirty="0">
                <a:latin typeface="黑体" panose="02010609060101010101" charset="-122"/>
                <a:ea typeface="黑体" panose="02010609060101010101" charset="-122"/>
              </a:rPr>
              <a:t>、</a:t>
            </a:r>
            <a:r>
              <a:rPr lang="zh-CN" altLang="zh-CN" sz="1600" b="1" dirty="0">
                <a:solidFill>
                  <a:srgbClr val="C00000"/>
                </a:solidFill>
                <a:latin typeface="黑体" panose="02010609060101010101" charset="-122"/>
                <a:ea typeface="黑体" panose="02010609060101010101" charset="-122"/>
              </a:rPr>
              <a:t>准则并约束</a:t>
            </a:r>
            <a:r>
              <a:rPr lang="zh-CN" altLang="zh-CN" sz="1600" b="1" dirty="0">
                <a:latin typeface="黑体" panose="02010609060101010101" charset="-122"/>
                <a:ea typeface="黑体" panose="02010609060101010101" charset="-122"/>
              </a:rPr>
              <a:t>个体行为，坚持和完善共建、共治、共享的社会治理制度，建设</a:t>
            </a:r>
            <a:r>
              <a:rPr lang="zh-CN" altLang="zh-CN" sz="1600" b="1" dirty="0">
                <a:solidFill>
                  <a:srgbClr val="C00000"/>
                </a:solidFill>
                <a:latin typeface="黑体" panose="02010609060101010101" charset="-122"/>
                <a:ea typeface="黑体" panose="02010609060101010101" charset="-122"/>
              </a:rPr>
              <a:t>人人有责、人人尽责、人人享有的</a:t>
            </a:r>
            <a:r>
              <a:rPr lang="zh-CN" altLang="zh-CN" sz="1600" b="1" dirty="0">
                <a:latin typeface="黑体" panose="02010609060101010101" charset="-122"/>
                <a:ea typeface="黑体" panose="02010609060101010101" charset="-122"/>
              </a:rPr>
              <a:t>社会治理共同体，确保人民安居乐业、社会安定有序，充分彰显中国特色社会主义制度和国家治理体系的强大生命力和巨大优越性。</a:t>
            </a:r>
            <a:endParaRPr lang="en-US" altLang="zh-CN" sz="1600" b="1" dirty="0">
              <a:latin typeface="黑体" panose="02010609060101010101" charset="-122"/>
              <a:ea typeface="黑体" panose="02010609060101010101" charset="-122"/>
            </a:endParaRPr>
          </a:p>
          <a:p>
            <a:pPr algn="just">
              <a:lnSpc>
                <a:spcPct val="150000"/>
              </a:lnSpc>
            </a:pPr>
            <a:endParaRPr lang="en-US" altLang="zh-CN" sz="1600" b="1" dirty="0">
              <a:latin typeface="黑体" panose="02010609060101010101" charset="-122"/>
              <a:ea typeface="黑体" panose="02010609060101010101" charset="-122"/>
            </a:endParaRPr>
          </a:p>
          <a:p>
            <a:pPr algn="just">
              <a:lnSpc>
                <a:spcPct val="150000"/>
              </a:lnSpc>
            </a:pPr>
            <a:r>
              <a:rPr lang="zh-CN" altLang="zh-CN" sz="1600" b="1" dirty="0">
                <a:latin typeface="黑体" panose="02010609060101010101" charset="-122"/>
                <a:ea typeface="黑体" panose="02010609060101010101" charset="-122"/>
              </a:rPr>
              <a:t>我国在推进国家制度和国家治理体系</a:t>
            </a:r>
            <a:r>
              <a:rPr lang="zh-CN" altLang="zh-CN" sz="1600" b="1" dirty="0">
                <a:solidFill>
                  <a:srgbClr val="C00000"/>
                </a:solidFill>
                <a:latin typeface="黑体" panose="02010609060101010101" charset="-122"/>
                <a:ea typeface="黑体" panose="02010609060101010101" charset="-122"/>
              </a:rPr>
              <a:t>形成、坚持、巩固、发展、完善</a:t>
            </a:r>
            <a:r>
              <a:rPr lang="zh-CN" altLang="zh-CN" sz="1600" b="1" dirty="0">
                <a:latin typeface="黑体" panose="02010609060101010101" charset="-122"/>
                <a:ea typeface="黑体" panose="02010609060101010101" charset="-122"/>
              </a:rPr>
              <a:t>的过程中始终坚定不移走中国特色社会主义政治发展道路，坚持和完善中国特色社会主义法治体系，通过</a:t>
            </a:r>
            <a:r>
              <a:rPr lang="zh-CN" altLang="zh-CN" sz="1600" b="1" dirty="0">
                <a:solidFill>
                  <a:srgbClr val="C00000"/>
                </a:solidFill>
                <a:latin typeface="黑体" panose="02010609060101010101" charset="-122"/>
                <a:ea typeface="黑体" panose="02010609060101010101" charset="-122"/>
              </a:rPr>
              <a:t>健全民主制度、丰富民主形式、拓宽民主渠道</a:t>
            </a:r>
            <a:r>
              <a:rPr lang="zh-CN" altLang="zh-CN" sz="1600" b="1" dirty="0">
                <a:latin typeface="黑体" panose="02010609060101010101" charset="-122"/>
                <a:ea typeface="黑体" panose="02010609060101010101" charset="-122"/>
              </a:rPr>
              <a:t>，形成了保证</a:t>
            </a:r>
            <a:r>
              <a:rPr lang="zh-CN" altLang="zh-CN" sz="1600" b="1" dirty="0">
                <a:solidFill>
                  <a:srgbClr val="C00000"/>
                </a:solidFill>
                <a:latin typeface="黑体" panose="02010609060101010101" charset="-122"/>
                <a:ea typeface="黑体" panose="02010609060101010101" charset="-122"/>
              </a:rPr>
              <a:t>人民当家作主</a:t>
            </a:r>
            <a:r>
              <a:rPr lang="zh-CN" altLang="zh-CN" sz="1600" b="1" dirty="0">
                <a:latin typeface="黑体" panose="02010609060101010101" charset="-122"/>
                <a:ea typeface="黑体" panose="02010609060101010101" charset="-122"/>
              </a:rPr>
              <a:t>的制度体系。</a:t>
            </a:r>
            <a:endParaRPr lang="zh-CN" altLang="zh-CN" sz="1600" b="1" dirty="0">
              <a:latin typeface="黑体" panose="02010609060101010101" charset="-122"/>
              <a:ea typeface="黑体" panose="02010609060101010101" charset="-122"/>
            </a:endParaRPr>
          </a:p>
          <a:p>
            <a:pPr algn="just">
              <a:lnSpc>
                <a:spcPct val="150000"/>
              </a:lnSpc>
            </a:pPr>
            <a:r>
              <a:rPr lang="en-US" altLang="zh-CN" sz="1600" b="1" dirty="0">
                <a:solidFill>
                  <a:srgbClr val="C00000"/>
                </a:solidFill>
                <a:latin typeface="黑体" panose="02010609060101010101" charset="-122"/>
                <a:ea typeface="黑体" panose="02010609060101010101" charset="-122"/>
              </a:rPr>
              <a:t>             </a:t>
            </a:r>
            <a:r>
              <a:rPr lang="zh-CN" altLang="en-US" sz="1600" b="1" dirty="0">
                <a:solidFill>
                  <a:srgbClr val="C00000"/>
                </a:solidFill>
                <a:latin typeface="黑体" panose="02010609060101010101" charset="-122"/>
                <a:ea typeface="黑体" panose="02010609060101010101" charset="-122"/>
              </a:rPr>
              <a:t>（在公平、公正、诚实信用的基础上，</a:t>
            </a:r>
            <a:r>
              <a:rPr lang="zh-CN" altLang="zh-CN" sz="1600" b="1" dirty="0">
                <a:solidFill>
                  <a:srgbClr val="C00000"/>
                </a:solidFill>
                <a:latin typeface="黑体" panose="02010609060101010101" charset="-122"/>
                <a:ea typeface="黑体" panose="02010609060101010101" charset="-122"/>
              </a:rPr>
              <a:t>公权力原则上较少干预公民日常社会生活）</a:t>
            </a:r>
            <a:endParaRPr lang="zh-CN" altLang="zh-CN" sz="1600" b="1" dirty="0">
              <a:solidFill>
                <a:srgbClr val="C00000"/>
              </a:solidFill>
              <a:latin typeface="黑体" panose="02010609060101010101" charset="-122"/>
              <a:ea typeface="黑体" panose="02010609060101010101" charset="-122"/>
            </a:endParaRPr>
          </a:p>
        </p:txBody>
      </p:sp>
      <p:sp>
        <p:nvSpPr>
          <p:cNvPr id="37895" name="文本框 1"/>
          <p:cNvSpPr txBox="1"/>
          <p:nvPr/>
        </p:nvSpPr>
        <p:spPr>
          <a:xfrm>
            <a:off x="1341438" y="912813"/>
            <a:ext cx="3824287" cy="369887"/>
          </a:xfrm>
          <a:prstGeom prst="rect">
            <a:avLst/>
          </a:prstGeom>
          <a:noFill/>
          <a:ln w="9525">
            <a:noFill/>
          </a:ln>
        </p:spPr>
        <p:txBody>
          <a:bodyPr>
            <a:spAutoFit/>
          </a:bodyPr>
          <a:p>
            <a:pPr algn="just"/>
            <a:r>
              <a:rPr lang="zh-CN" altLang="en-US" b="1" dirty="0">
                <a:solidFill>
                  <a:srgbClr val="C00000"/>
                </a:solidFill>
                <a:latin typeface="思源黑体 CN Heavy"/>
                <a:ea typeface="思源黑体 CN Heavy"/>
              </a:rPr>
              <a:t>始终彰显制度优势，坚持法治原则</a:t>
            </a:r>
            <a:endParaRPr lang="zh-CN" altLang="en-US" b="1" dirty="0">
              <a:solidFill>
                <a:srgbClr val="C00000"/>
              </a:solidFill>
              <a:latin typeface="思源黑体 CN Heavy"/>
              <a:ea typeface="思源黑体 CN Heavy"/>
            </a:endParaRPr>
          </a:p>
        </p:txBody>
      </p:sp>
      <p:sp>
        <p:nvSpPr>
          <p:cNvPr id="3" name="矩形 2"/>
          <p:cNvSpPr/>
          <p:nvPr/>
        </p:nvSpPr>
        <p:spPr>
          <a:xfrm>
            <a:off x="0" y="842963"/>
            <a:ext cx="1212850" cy="50323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1">
                <a:ln>
                  <a:noFill/>
                </a:ln>
                <a:solidFill>
                  <a:schemeClr val="lt1"/>
                </a:solidFill>
                <a:effectLst/>
                <a:uLnTx/>
                <a:uFillTx/>
                <a:latin typeface="+mn-lt"/>
                <a:ea typeface="+mn-ea"/>
                <a:cs typeface="+mn-cs"/>
              </a:rPr>
              <a:t>  特征二：</a:t>
            </a: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 name="矩形 3"/>
          <p:cNvSpPr/>
          <p:nvPr/>
        </p:nvSpPr>
        <p:spPr>
          <a:xfrm>
            <a:off x="1277938" y="842963"/>
            <a:ext cx="3719513" cy="5016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19" name="直接连接符 18"/>
          <p:cNvCxnSpPr/>
          <p:nvPr/>
        </p:nvCxnSpPr>
        <p:spPr>
          <a:xfrm>
            <a:off x="606425" y="1346200"/>
            <a:ext cx="0" cy="48704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8914" name="组合 8"/>
          <p:cNvGrpSpPr/>
          <p:nvPr/>
        </p:nvGrpSpPr>
        <p:grpSpPr>
          <a:xfrm>
            <a:off x="5726113" y="5664200"/>
            <a:ext cx="1093787" cy="1103313"/>
            <a:chOff x="5725954" y="5664200"/>
            <a:chExt cx="1093946" cy="1103602"/>
          </a:xfrm>
        </p:grpSpPr>
        <p:pic>
          <p:nvPicPr>
            <p:cNvPr id="38923"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38924"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8916" name="文本框 37"/>
          <p:cNvSpPr txBox="1"/>
          <p:nvPr/>
        </p:nvSpPr>
        <p:spPr>
          <a:xfrm>
            <a:off x="1277938" y="69850"/>
            <a:ext cx="345281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三大特征（三）</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38917"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38918" name="文本框 13"/>
          <p:cNvSpPr txBox="1"/>
          <p:nvPr/>
        </p:nvSpPr>
        <p:spPr>
          <a:xfrm>
            <a:off x="828675" y="1739900"/>
            <a:ext cx="10680700" cy="3784600"/>
          </a:xfrm>
          <a:prstGeom prst="rect">
            <a:avLst/>
          </a:prstGeom>
          <a:noFill/>
          <a:ln w="9525">
            <a:noFill/>
          </a:ln>
        </p:spPr>
        <p:txBody>
          <a:bodyPr>
            <a:spAutoFit/>
          </a:bodyPr>
          <a:p>
            <a:pPr>
              <a:lnSpc>
                <a:spcPct val="150000"/>
              </a:lnSpc>
            </a:pPr>
            <a:r>
              <a:rPr lang="zh-CN" altLang="zh-CN" sz="1600" b="1" dirty="0">
                <a:solidFill>
                  <a:srgbClr val="C00000"/>
                </a:solidFill>
                <a:latin typeface="黑体" panose="02010609060101010101" charset="-122"/>
                <a:ea typeface="黑体" panose="02010609060101010101" charset="-122"/>
              </a:rPr>
              <a:t>国家制度和法律制度</a:t>
            </a:r>
            <a:r>
              <a:rPr lang="zh-CN" altLang="zh-CN" sz="1600" b="1" dirty="0">
                <a:latin typeface="黑体" panose="02010609060101010101" charset="-122"/>
                <a:ea typeface="黑体" panose="02010609060101010101" charset="-122"/>
              </a:rPr>
              <a:t>是上层建筑的重要组成部分，发挥着规范人类社会活动的重要作用，直接关系到国家经济社会各方面事业发展的</a:t>
            </a:r>
            <a:r>
              <a:rPr lang="zh-CN" altLang="zh-CN" sz="1600" b="1" dirty="0">
                <a:solidFill>
                  <a:srgbClr val="C00000"/>
                </a:solidFill>
                <a:latin typeface="黑体" panose="02010609060101010101" charset="-122"/>
                <a:ea typeface="黑体" panose="02010609060101010101" charset="-122"/>
              </a:rPr>
              <a:t>根本性、全局性、稳定性</a:t>
            </a:r>
            <a:r>
              <a:rPr lang="zh-CN" altLang="zh-CN" sz="1600" b="1" dirty="0">
                <a:latin typeface="黑体" panose="02010609060101010101" charset="-122"/>
                <a:ea typeface="黑体" panose="02010609060101010101" charset="-122"/>
              </a:rPr>
              <a:t>和</a:t>
            </a:r>
            <a:r>
              <a:rPr lang="zh-CN" altLang="zh-CN" sz="1600" b="1" dirty="0">
                <a:solidFill>
                  <a:srgbClr val="C00000"/>
                </a:solidFill>
                <a:latin typeface="黑体" panose="02010609060101010101" charset="-122"/>
                <a:ea typeface="黑体" panose="02010609060101010101" charset="-122"/>
              </a:rPr>
              <a:t>长期性</a:t>
            </a:r>
            <a:r>
              <a:rPr lang="zh-CN" altLang="zh-CN" sz="1600" b="1" dirty="0">
                <a:latin typeface="黑体" panose="02010609060101010101" charset="-122"/>
                <a:ea typeface="黑体" panose="02010609060101010101" charset="-122"/>
              </a:rPr>
              <a:t>问题。</a:t>
            </a:r>
            <a:endParaRPr lang="en-US" altLang="zh-CN" sz="1600" b="1" dirty="0">
              <a:latin typeface="黑体" panose="02010609060101010101" charset="-122"/>
              <a:ea typeface="黑体" panose="02010609060101010101" charset="-122"/>
            </a:endParaRPr>
          </a:p>
          <a:p>
            <a:pPr>
              <a:lnSpc>
                <a:spcPct val="150000"/>
              </a:lnSpc>
            </a:pPr>
            <a:endParaRPr lang="en-US" altLang="zh-CN" sz="1600" b="1" dirty="0">
              <a:latin typeface="黑体" panose="02010609060101010101" charset="-122"/>
              <a:ea typeface="黑体" panose="02010609060101010101" charset="-122"/>
            </a:endParaRPr>
          </a:p>
          <a:p>
            <a:pPr>
              <a:lnSpc>
                <a:spcPct val="150000"/>
              </a:lnSpc>
            </a:pPr>
            <a:r>
              <a:rPr lang="zh-CN" altLang="zh-CN" sz="1600" b="1" dirty="0">
                <a:latin typeface="黑体" panose="02010609060101010101" charset="-122"/>
                <a:ea typeface="黑体" panose="02010609060101010101" charset="-122"/>
              </a:rPr>
              <a:t>民法典的编纂始终</a:t>
            </a:r>
            <a:r>
              <a:rPr lang="zh-CN" altLang="zh-CN" sz="1600" b="1" dirty="0">
                <a:solidFill>
                  <a:srgbClr val="C00000"/>
                </a:solidFill>
                <a:latin typeface="黑体" panose="02010609060101010101" charset="-122"/>
                <a:ea typeface="黑体" panose="02010609060101010101" charset="-122"/>
              </a:rPr>
              <a:t>坚持实践导向、强化问题意识</a:t>
            </a:r>
            <a:r>
              <a:rPr lang="zh-CN" altLang="zh-CN" sz="1600" b="1" dirty="0">
                <a:latin typeface="黑体" panose="02010609060101010101" charset="-122"/>
                <a:ea typeface="黑体" panose="02010609060101010101" charset="-122"/>
              </a:rPr>
              <a:t>，立足中国特色社会主义新时代，既保持了我国民法的连续性和稳定性，又适时地把党和人民在实践中取得的</a:t>
            </a:r>
            <a:r>
              <a:rPr lang="zh-CN" altLang="zh-CN" sz="1600" b="1" dirty="0">
                <a:solidFill>
                  <a:srgbClr val="C00000"/>
                </a:solidFill>
                <a:latin typeface="黑体" panose="02010609060101010101" charset="-122"/>
                <a:ea typeface="黑体" panose="02010609060101010101" charset="-122"/>
              </a:rPr>
              <a:t>重大理论创新、实践创新、制度创新成果</a:t>
            </a:r>
            <a:r>
              <a:rPr lang="zh-CN" altLang="zh-CN" sz="1600" b="1" dirty="0">
                <a:latin typeface="黑体" panose="02010609060101010101" charset="-122"/>
                <a:ea typeface="黑体" panose="02010609060101010101" charset="-122"/>
              </a:rPr>
              <a:t>通过法律的形式确定下来</a:t>
            </a:r>
            <a:r>
              <a:rPr lang="zh-CN" altLang="en-US" sz="1600" b="1" dirty="0">
                <a:latin typeface="黑体" panose="02010609060101010101" charset="-122"/>
                <a:ea typeface="黑体" panose="02010609060101010101" charset="-122"/>
              </a:rPr>
              <a:t>。</a:t>
            </a:r>
            <a:endParaRPr lang="en-US" altLang="zh-CN" sz="1600" b="1" dirty="0">
              <a:latin typeface="黑体" panose="02010609060101010101" charset="-122"/>
              <a:ea typeface="黑体" panose="02010609060101010101" charset="-122"/>
            </a:endParaRPr>
          </a:p>
          <a:p>
            <a:pPr>
              <a:lnSpc>
                <a:spcPct val="150000"/>
              </a:lnSpc>
            </a:pPr>
            <a:endParaRPr lang="en-US" altLang="zh-CN" sz="1600" b="1" dirty="0">
              <a:latin typeface="黑体" panose="02010609060101010101" charset="-122"/>
              <a:ea typeface="黑体" panose="02010609060101010101" charset="-122"/>
            </a:endParaRPr>
          </a:p>
          <a:p>
            <a:pPr>
              <a:lnSpc>
                <a:spcPct val="150000"/>
              </a:lnSpc>
            </a:pPr>
            <a:r>
              <a:rPr lang="zh-CN" altLang="zh-CN" sz="1600" b="1" dirty="0">
                <a:latin typeface="黑体" panose="02010609060101010101" charset="-122"/>
                <a:ea typeface="黑体" panose="02010609060101010101" charset="-122"/>
              </a:rPr>
              <a:t>作为推进全面依法治国、推进国家治理体系和治理能力现代化的重大举措，对于推动中国特色社会主义法律体系的科学完善具有重要意义，将为坚持和发展中国特色社会主义、实现</a:t>
            </a:r>
            <a:r>
              <a:rPr lang="zh-CN" altLang="zh-CN" sz="1600" b="1" dirty="0">
                <a:solidFill>
                  <a:srgbClr val="C00000"/>
                </a:solidFill>
                <a:latin typeface="黑体" panose="02010609060101010101" charset="-122"/>
                <a:ea typeface="黑体" panose="02010609060101010101" charset="-122"/>
              </a:rPr>
              <a:t>“两个一百年”</a:t>
            </a:r>
            <a:r>
              <a:rPr lang="zh-CN" altLang="zh-CN" sz="1600" b="1" dirty="0">
                <a:latin typeface="黑体" panose="02010609060101010101" charset="-122"/>
                <a:ea typeface="黑体" panose="02010609060101010101" charset="-122"/>
              </a:rPr>
              <a:t>奋斗目标和中华民族伟大复兴的中国梦提供坚强</a:t>
            </a:r>
            <a:r>
              <a:rPr lang="zh-CN" altLang="zh-CN" sz="1600" b="1" dirty="0">
                <a:solidFill>
                  <a:srgbClr val="C00000"/>
                </a:solidFill>
                <a:latin typeface="黑体" panose="02010609060101010101" charset="-122"/>
                <a:ea typeface="黑体" panose="02010609060101010101" charset="-122"/>
              </a:rPr>
              <a:t>法治保障</a:t>
            </a:r>
            <a:r>
              <a:rPr lang="zh-CN" altLang="zh-CN" sz="1600" b="1" dirty="0">
                <a:latin typeface="黑体" panose="02010609060101010101" charset="-122"/>
                <a:ea typeface="黑体" panose="02010609060101010101" charset="-122"/>
              </a:rPr>
              <a:t>。</a:t>
            </a:r>
            <a:endParaRPr lang="zh-CN" altLang="zh-CN" sz="1600" b="1" dirty="0">
              <a:latin typeface="黑体" panose="02010609060101010101" charset="-122"/>
              <a:ea typeface="黑体" panose="02010609060101010101" charset="-122"/>
            </a:endParaRPr>
          </a:p>
          <a:p>
            <a:pPr>
              <a:lnSpc>
                <a:spcPct val="150000"/>
              </a:lnSpc>
            </a:pPr>
            <a:r>
              <a:rPr lang="en-US" altLang="zh-CN" sz="1600" b="1" dirty="0">
                <a:latin typeface="黑体" panose="02010609060101010101" charset="-122"/>
                <a:ea typeface="黑体" panose="02010609060101010101" charset="-122"/>
              </a:rPr>
              <a:t>             </a:t>
            </a:r>
            <a:r>
              <a:rPr lang="zh-CN" altLang="en-US" sz="1600" b="1" dirty="0">
                <a:solidFill>
                  <a:srgbClr val="C00000"/>
                </a:solidFill>
                <a:latin typeface="黑体" panose="02010609060101010101" charset="-122"/>
                <a:ea typeface="黑体" panose="02010609060101010101" charset="-122"/>
              </a:rPr>
              <a:t>（在已有单行立法、司法解释等实践基础上，不断完善，进一步明确法益保护，回应民意）</a:t>
            </a:r>
            <a:endParaRPr lang="zh-CN" altLang="en-US" sz="1600" b="1" dirty="0">
              <a:solidFill>
                <a:srgbClr val="C00000"/>
              </a:solidFill>
              <a:latin typeface="黑体" panose="02010609060101010101" charset="-122"/>
              <a:ea typeface="黑体" panose="02010609060101010101" charset="-122"/>
            </a:endParaRPr>
          </a:p>
        </p:txBody>
      </p:sp>
      <p:sp>
        <p:nvSpPr>
          <p:cNvPr id="38919" name="文本框 2"/>
          <p:cNvSpPr txBox="1"/>
          <p:nvPr/>
        </p:nvSpPr>
        <p:spPr>
          <a:xfrm>
            <a:off x="1341438" y="912813"/>
            <a:ext cx="3824287" cy="369887"/>
          </a:xfrm>
          <a:prstGeom prst="rect">
            <a:avLst/>
          </a:prstGeom>
          <a:noFill/>
          <a:ln w="9525">
            <a:noFill/>
          </a:ln>
        </p:spPr>
        <p:txBody>
          <a:bodyPr>
            <a:spAutoFit/>
          </a:bodyPr>
          <a:p>
            <a:pPr algn="just"/>
            <a:r>
              <a:rPr lang="zh-CN" altLang="en-US" b="1" dirty="0">
                <a:solidFill>
                  <a:srgbClr val="C00000"/>
                </a:solidFill>
                <a:latin typeface="思源黑体 CN Heavy"/>
                <a:ea typeface="思源黑体 CN Heavy"/>
              </a:rPr>
              <a:t>始终坚持实践导向，回应人民期盼</a:t>
            </a:r>
            <a:endParaRPr lang="zh-CN" altLang="en-US" b="1" dirty="0">
              <a:solidFill>
                <a:srgbClr val="C00000"/>
              </a:solidFill>
              <a:latin typeface="思源黑体 CN Heavy"/>
              <a:ea typeface="思源黑体 CN Heavy"/>
            </a:endParaRPr>
          </a:p>
        </p:txBody>
      </p:sp>
      <p:sp>
        <p:nvSpPr>
          <p:cNvPr id="4" name="矩形 3"/>
          <p:cNvSpPr/>
          <p:nvPr/>
        </p:nvSpPr>
        <p:spPr>
          <a:xfrm>
            <a:off x="0" y="842963"/>
            <a:ext cx="1212850" cy="50323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1">
                <a:ln>
                  <a:noFill/>
                </a:ln>
                <a:solidFill>
                  <a:schemeClr val="lt1"/>
                </a:solidFill>
                <a:effectLst/>
                <a:uLnTx/>
                <a:uFillTx/>
                <a:latin typeface="+mn-lt"/>
                <a:ea typeface="+mn-ea"/>
                <a:cs typeface="+mn-cs"/>
              </a:rPr>
              <a:t>  特征三：</a:t>
            </a: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5" name="矩形 4"/>
          <p:cNvSpPr/>
          <p:nvPr/>
        </p:nvSpPr>
        <p:spPr>
          <a:xfrm>
            <a:off x="1277938" y="842963"/>
            <a:ext cx="3719513" cy="5016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20" name="直接连接符 19"/>
          <p:cNvCxnSpPr/>
          <p:nvPr/>
        </p:nvCxnSpPr>
        <p:spPr>
          <a:xfrm>
            <a:off x="606425" y="1346200"/>
            <a:ext cx="0" cy="48704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文本框 24"/>
          <p:cNvSpPr txBox="1"/>
          <p:nvPr>
            <p:custDataLst>
              <p:tags r:id="rId1"/>
            </p:custDataLst>
          </p:nvPr>
        </p:nvSpPr>
        <p:spPr>
          <a:xfrm>
            <a:off x="2717800" y="1277938"/>
            <a:ext cx="1117600" cy="1103312"/>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第</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39939" name="文本框 25"/>
          <p:cNvSpPr txBox="1"/>
          <p:nvPr>
            <p:custDataLst>
              <p:tags r:id="rId2"/>
            </p:custDataLst>
          </p:nvPr>
        </p:nvSpPr>
        <p:spPr>
          <a:xfrm>
            <a:off x="5114925" y="1228725"/>
            <a:ext cx="1106488" cy="1200150"/>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章</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39940" name="文本框 29"/>
          <p:cNvSpPr txBox="1"/>
          <p:nvPr>
            <p:custDataLst>
              <p:tags r:id="rId3"/>
            </p:custDataLst>
          </p:nvPr>
        </p:nvSpPr>
        <p:spPr>
          <a:xfrm>
            <a:off x="5051425" y="2674938"/>
            <a:ext cx="3722688" cy="688975"/>
          </a:xfrm>
          <a:prstGeom prst="rect">
            <a:avLst/>
          </a:prstGeom>
          <a:noFill/>
          <a:ln w="9525">
            <a:noFill/>
          </a:ln>
        </p:spPr>
        <p:txBody>
          <a:bodyPr/>
          <a:p>
            <a:pPr algn="dist"/>
            <a:r>
              <a:rPr lang="zh-CN" altLang="en-US" sz="4800" b="1" dirty="0">
                <a:solidFill>
                  <a:srgbClr val="C00000"/>
                </a:solidFill>
                <a:latin typeface="个性印章" panose="02010609000101010101" pitchFamily="49" charset="-122"/>
                <a:ea typeface="个性印章" panose="02010609000101010101" pitchFamily="49" charset="-122"/>
              </a:rPr>
              <a:t>实施与保障</a:t>
            </a:r>
            <a:endParaRPr lang="zh-CN" altLang="en-US" sz="4800" b="1" dirty="0">
              <a:solidFill>
                <a:srgbClr val="C00000"/>
              </a:solidFill>
              <a:latin typeface="个性印章" panose="02010609000101010101" pitchFamily="49" charset="-122"/>
              <a:ea typeface="个性印章" panose="02010609000101010101" pitchFamily="49" charset="-122"/>
            </a:endParaRPr>
          </a:p>
        </p:txBody>
      </p:sp>
      <p:grpSp>
        <p:nvGrpSpPr>
          <p:cNvPr id="39941" name="组合 27"/>
          <p:cNvGrpSpPr/>
          <p:nvPr/>
        </p:nvGrpSpPr>
        <p:grpSpPr>
          <a:xfrm>
            <a:off x="3795713" y="1228725"/>
            <a:ext cx="1255712" cy="1335088"/>
            <a:chOff x="2027513" y="2778845"/>
            <a:chExt cx="813578" cy="865200"/>
          </a:xfrm>
        </p:grpSpPr>
        <p:sp>
          <p:nvSpPr>
            <p:cNvPr id="39945" name="椭圆 31"/>
            <p:cNvSpPr/>
            <p:nvPr/>
          </p:nvSpPr>
          <p:spPr>
            <a:xfrm>
              <a:off x="2200308" y="2938305"/>
              <a:ext cx="466959" cy="467064"/>
            </a:xfrm>
            <a:prstGeom prst="ellipse">
              <a:avLst/>
            </a:prstGeom>
            <a:noFill/>
            <a:ln w="12700">
              <a:noFill/>
            </a:ln>
          </p:spPr>
          <p:txBody>
            <a:bodyPr anchor="ctr"/>
            <a:p>
              <a:pPr algn="ctr"/>
              <a:r>
                <a:rPr lang="zh-CN" altLang="en-US" sz="6000" dirty="0">
                  <a:solidFill>
                    <a:srgbClr val="C00000"/>
                  </a:solidFill>
                  <a:latin typeface="个性印章" panose="02010609000101010101" pitchFamily="49" charset="-122"/>
                  <a:ea typeface="个性印章" panose="02010609000101010101" pitchFamily="49" charset="-122"/>
                </a:rPr>
                <a:t>四</a:t>
              </a:r>
              <a:endParaRPr lang="zh-CN" altLang="en-US" sz="6000" dirty="0">
                <a:solidFill>
                  <a:srgbClr val="C00000"/>
                </a:solidFill>
                <a:latin typeface="个性印章" panose="02010609000101010101" pitchFamily="49" charset="-122"/>
                <a:ea typeface="个性印章" panose="02010609000101010101" pitchFamily="49" charset="-122"/>
              </a:endParaRPr>
            </a:p>
          </p:txBody>
        </p:sp>
        <p:sp>
          <p:nvSpPr>
            <p:cNvPr id="39946" name="Freeform 9"/>
            <p:cNvSpPr/>
            <p:nvPr/>
          </p:nvSpPr>
          <p:spPr>
            <a:xfrm>
              <a:off x="2027513" y="2778845"/>
              <a:ext cx="813578" cy="865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88" h="838">
                  <a:moveTo>
                    <a:pt x="0" y="207"/>
                  </a:moveTo>
                  <a:lnTo>
                    <a:pt x="0" y="207"/>
                  </a:lnTo>
                  <a:lnTo>
                    <a:pt x="2" y="209"/>
                  </a:lnTo>
                  <a:lnTo>
                    <a:pt x="5" y="212"/>
                  </a:lnTo>
                  <a:lnTo>
                    <a:pt x="10" y="212"/>
                  </a:lnTo>
                  <a:lnTo>
                    <a:pt x="14" y="212"/>
                  </a:lnTo>
                  <a:lnTo>
                    <a:pt x="14" y="211"/>
                  </a:lnTo>
                  <a:lnTo>
                    <a:pt x="14" y="207"/>
                  </a:lnTo>
                  <a:lnTo>
                    <a:pt x="10" y="204"/>
                  </a:lnTo>
                  <a:lnTo>
                    <a:pt x="6" y="203"/>
                  </a:lnTo>
                  <a:lnTo>
                    <a:pt x="3" y="203"/>
                  </a:lnTo>
                  <a:lnTo>
                    <a:pt x="2" y="204"/>
                  </a:lnTo>
                  <a:lnTo>
                    <a:pt x="0" y="207"/>
                  </a:lnTo>
                  <a:close/>
                  <a:moveTo>
                    <a:pt x="66" y="471"/>
                  </a:moveTo>
                  <a:lnTo>
                    <a:pt x="66" y="471"/>
                  </a:lnTo>
                  <a:lnTo>
                    <a:pt x="68" y="468"/>
                  </a:lnTo>
                  <a:lnTo>
                    <a:pt x="66" y="465"/>
                  </a:lnTo>
                  <a:lnTo>
                    <a:pt x="64" y="465"/>
                  </a:lnTo>
                  <a:lnTo>
                    <a:pt x="64" y="470"/>
                  </a:lnTo>
                  <a:lnTo>
                    <a:pt x="64" y="471"/>
                  </a:lnTo>
                  <a:lnTo>
                    <a:pt x="66" y="471"/>
                  </a:lnTo>
                  <a:close/>
                  <a:moveTo>
                    <a:pt x="125" y="470"/>
                  </a:moveTo>
                  <a:lnTo>
                    <a:pt x="125" y="466"/>
                  </a:lnTo>
                  <a:lnTo>
                    <a:pt x="124" y="466"/>
                  </a:lnTo>
                  <a:lnTo>
                    <a:pt x="122" y="466"/>
                  </a:lnTo>
                  <a:lnTo>
                    <a:pt x="121" y="465"/>
                  </a:lnTo>
                  <a:lnTo>
                    <a:pt x="121" y="468"/>
                  </a:lnTo>
                  <a:lnTo>
                    <a:pt x="122" y="470"/>
                  </a:lnTo>
                  <a:lnTo>
                    <a:pt x="124" y="471"/>
                  </a:lnTo>
                  <a:lnTo>
                    <a:pt x="125" y="470"/>
                  </a:lnTo>
                  <a:close/>
                  <a:moveTo>
                    <a:pt x="24" y="550"/>
                  </a:moveTo>
                  <a:lnTo>
                    <a:pt x="24" y="550"/>
                  </a:lnTo>
                  <a:lnTo>
                    <a:pt x="26" y="550"/>
                  </a:lnTo>
                  <a:lnTo>
                    <a:pt x="27" y="548"/>
                  </a:lnTo>
                  <a:lnTo>
                    <a:pt x="27" y="542"/>
                  </a:lnTo>
                  <a:lnTo>
                    <a:pt x="27" y="534"/>
                  </a:lnTo>
                  <a:lnTo>
                    <a:pt x="26" y="528"/>
                  </a:lnTo>
                  <a:lnTo>
                    <a:pt x="21" y="523"/>
                  </a:lnTo>
                  <a:lnTo>
                    <a:pt x="23" y="523"/>
                  </a:lnTo>
                  <a:lnTo>
                    <a:pt x="24" y="524"/>
                  </a:lnTo>
                  <a:lnTo>
                    <a:pt x="26" y="526"/>
                  </a:lnTo>
                  <a:lnTo>
                    <a:pt x="29" y="524"/>
                  </a:lnTo>
                  <a:lnTo>
                    <a:pt x="27" y="521"/>
                  </a:lnTo>
                  <a:lnTo>
                    <a:pt x="26" y="518"/>
                  </a:lnTo>
                  <a:lnTo>
                    <a:pt x="23" y="516"/>
                  </a:lnTo>
                  <a:lnTo>
                    <a:pt x="18" y="516"/>
                  </a:lnTo>
                  <a:lnTo>
                    <a:pt x="18" y="513"/>
                  </a:lnTo>
                  <a:lnTo>
                    <a:pt x="14" y="511"/>
                  </a:lnTo>
                  <a:lnTo>
                    <a:pt x="13" y="508"/>
                  </a:lnTo>
                  <a:lnTo>
                    <a:pt x="14" y="503"/>
                  </a:lnTo>
                  <a:lnTo>
                    <a:pt x="11" y="503"/>
                  </a:lnTo>
                  <a:lnTo>
                    <a:pt x="11" y="526"/>
                  </a:lnTo>
                  <a:lnTo>
                    <a:pt x="14" y="548"/>
                  </a:lnTo>
                  <a:lnTo>
                    <a:pt x="19" y="571"/>
                  </a:lnTo>
                  <a:lnTo>
                    <a:pt x="26" y="592"/>
                  </a:lnTo>
                  <a:lnTo>
                    <a:pt x="31" y="590"/>
                  </a:lnTo>
                  <a:lnTo>
                    <a:pt x="32" y="585"/>
                  </a:lnTo>
                  <a:lnTo>
                    <a:pt x="32" y="581"/>
                  </a:lnTo>
                  <a:lnTo>
                    <a:pt x="31" y="574"/>
                  </a:lnTo>
                  <a:lnTo>
                    <a:pt x="27" y="561"/>
                  </a:lnTo>
                  <a:lnTo>
                    <a:pt x="24" y="550"/>
                  </a:lnTo>
                  <a:close/>
                  <a:moveTo>
                    <a:pt x="659" y="573"/>
                  </a:moveTo>
                  <a:lnTo>
                    <a:pt x="659" y="573"/>
                  </a:lnTo>
                  <a:lnTo>
                    <a:pt x="658" y="574"/>
                  </a:lnTo>
                  <a:lnTo>
                    <a:pt x="659" y="577"/>
                  </a:lnTo>
                  <a:lnTo>
                    <a:pt x="664" y="577"/>
                  </a:lnTo>
                  <a:lnTo>
                    <a:pt x="664" y="574"/>
                  </a:lnTo>
                  <a:lnTo>
                    <a:pt x="663" y="573"/>
                  </a:lnTo>
                  <a:lnTo>
                    <a:pt x="659" y="573"/>
                  </a:lnTo>
                  <a:close/>
                  <a:moveTo>
                    <a:pt x="39" y="611"/>
                  </a:moveTo>
                  <a:lnTo>
                    <a:pt x="39" y="611"/>
                  </a:lnTo>
                  <a:lnTo>
                    <a:pt x="39" y="606"/>
                  </a:lnTo>
                  <a:lnTo>
                    <a:pt x="37" y="602"/>
                  </a:lnTo>
                  <a:lnTo>
                    <a:pt x="32" y="592"/>
                  </a:lnTo>
                  <a:lnTo>
                    <a:pt x="31" y="594"/>
                  </a:lnTo>
                  <a:lnTo>
                    <a:pt x="27" y="594"/>
                  </a:lnTo>
                  <a:lnTo>
                    <a:pt x="31" y="603"/>
                  </a:lnTo>
                  <a:lnTo>
                    <a:pt x="32" y="613"/>
                  </a:lnTo>
                  <a:lnTo>
                    <a:pt x="35" y="621"/>
                  </a:lnTo>
                  <a:lnTo>
                    <a:pt x="40" y="629"/>
                  </a:lnTo>
                  <a:lnTo>
                    <a:pt x="42" y="639"/>
                  </a:lnTo>
                  <a:lnTo>
                    <a:pt x="47" y="647"/>
                  </a:lnTo>
                  <a:lnTo>
                    <a:pt x="55" y="663"/>
                  </a:lnTo>
                  <a:lnTo>
                    <a:pt x="66" y="679"/>
                  </a:lnTo>
                  <a:lnTo>
                    <a:pt x="74" y="695"/>
                  </a:lnTo>
                  <a:lnTo>
                    <a:pt x="80" y="701"/>
                  </a:lnTo>
                  <a:lnTo>
                    <a:pt x="85" y="708"/>
                  </a:lnTo>
                  <a:lnTo>
                    <a:pt x="92" y="713"/>
                  </a:lnTo>
                  <a:lnTo>
                    <a:pt x="98" y="719"/>
                  </a:lnTo>
                  <a:lnTo>
                    <a:pt x="95" y="713"/>
                  </a:lnTo>
                  <a:lnTo>
                    <a:pt x="92" y="708"/>
                  </a:lnTo>
                  <a:lnTo>
                    <a:pt x="88" y="703"/>
                  </a:lnTo>
                  <a:lnTo>
                    <a:pt x="87" y="696"/>
                  </a:lnTo>
                  <a:lnTo>
                    <a:pt x="79" y="688"/>
                  </a:lnTo>
                  <a:lnTo>
                    <a:pt x="72" y="677"/>
                  </a:lnTo>
                  <a:lnTo>
                    <a:pt x="61" y="656"/>
                  </a:lnTo>
                  <a:lnTo>
                    <a:pt x="51" y="632"/>
                  </a:lnTo>
                  <a:lnTo>
                    <a:pt x="39" y="611"/>
                  </a:lnTo>
                  <a:close/>
                  <a:moveTo>
                    <a:pt x="706" y="666"/>
                  </a:moveTo>
                  <a:lnTo>
                    <a:pt x="706" y="666"/>
                  </a:lnTo>
                  <a:lnTo>
                    <a:pt x="712" y="666"/>
                  </a:lnTo>
                  <a:lnTo>
                    <a:pt x="719" y="664"/>
                  </a:lnTo>
                  <a:lnTo>
                    <a:pt x="724" y="663"/>
                  </a:lnTo>
                  <a:lnTo>
                    <a:pt x="728" y="659"/>
                  </a:lnTo>
                  <a:lnTo>
                    <a:pt x="722" y="658"/>
                  </a:lnTo>
                  <a:lnTo>
                    <a:pt x="716" y="659"/>
                  </a:lnTo>
                  <a:lnTo>
                    <a:pt x="711" y="663"/>
                  </a:lnTo>
                  <a:lnTo>
                    <a:pt x="706" y="666"/>
                  </a:lnTo>
                  <a:close/>
                  <a:moveTo>
                    <a:pt x="490" y="774"/>
                  </a:moveTo>
                  <a:lnTo>
                    <a:pt x="490" y="774"/>
                  </a:lnTo>
                  <a:lnTo>
                    <a:pt x="492" y="775"/>
                  </a:lnTo>
                  <a:lnTo>
                    <a:pt x="494" y="777"/>
                  </a:lnTo>
                  <a:lnTo>
                    <a:pt x="497" y="777"/>
                  </a:lnTo>
                  <a:lnTo>
                    <a:pt x="499" y="777"/>
                  </a:lnTo>
                  <a:lnTo>
                    <a:pt x="497" y="775"/>
                  </a:lnTo>
                  <a:lnTo>
                    <a:pt x="495" y="774"/>
                  </a:lnTo>
                  <a:lnTo>
                    <a:pt x="494" y="774"/>
                  </a:lnTo>
                  <a:lnTo>
                    <a:pt x="490" y="774"/>
                  </a:lnTo>
                  <a:close/>
                  <a:moveTo>
                    <a:pt x="389" y="787"/>
                  </a:moveTo>
                  <a:lnTo>
                    <a:pt x="389" y="787"/>
                  </a:lnTo>
                  <a:lnTo>
                    <a:pt x="392" y="787"/>
                  </a:lnTo>
                  <a:lnTo>
                    <a:pt x="396" y="785"/>
                  </a:lnTo>
                  <a:lnTo>
                    <a:pt x="397" y="782"/>
                  </a:lnTo>
                  <a:lnTo>
                    <a:pt x="396" y="778"/>
                  </a:lnTo>
                  <a:lnTo>
                    <a:pt x="392" y="778"/>
                  </a:lnTo>
                  <a:lnTo>
                    <a:pt x="391" y="780"/>
                  </a:lnTo>
                  <a:lnTo>
                    <a:pt x="389" y="787"/>
                  </a:lnTo>
                  <a:close/>
                  <a:moveTo>
                    <a:pt x="777" y="421"/>
                  </a:moveTo>
                  <a:lnTo>
                    <a:pt x="777" y="421"/>
                  </a:lnTo>
                  <a:lnTo>
                    <a:pt x="783" y="410"/>
                  </a:lnTo>
                  <a:lnTo>
                    <a:pt x="786" y="399"/>
                  </a:lnTo>
                  <a:lnTo>
                    <a:pt x="788" y="386"/>
                  </a:lnTo>
                  <a:lnTo>
                    <a:pt x="788" y="373"/>
                  </a:lnTo>
                  <a:lnTo>
                    <a:pt x="783" y="346"/>
                  </a:lnTo>
                  <a:lnTo>
                    <a:pt x="778" y="318"/>
                  </a:lnTo>
                  <a:lnTo>
                    <a:pt x="774" y="299"/>
                  </a:lnTo>
                  <a:lnTo>
                    <a:pt x="767" y="281"/>
                  </a:lnTo>
                  <a:lnTo>
                    <a:pt x="762" y="264"/>
                  </a:lnTo>
                  <a:lnTo>
                    <a:pt x="757" y="248"/>
                  </a:lnTo>
                  <a:lnTo>
                    <a:pt x="753" y="243"/>
                  </a:lnTo>
                  <a:lnTo>
                    <a:pt x="749" y="240"/>
                  </a:lnTo>
                  <a:lnTo>
                    <a:pt x="743" y="222"/>
                  </a:lnTo>
                  <a:lnTo>
                    <a:pt x="737" y="204"/>
                  </a:lnTo>
                  <a:lnTo>
                    <a:pt x="728" y="188"/>
                  </a:lnTo>
                  <a:lnTo>
                    <a:pt x="719" y="172"/>
                  </a:lnTo>
                  <a:lnTo>
                    <a:pt x="709" y="158"/>
                  </a:lnTo>
                  <a:lnTo>
                    <a:pt x="700" y="145"/>
                  </a:lnTo>
                  <a:lnTo>
                    <a:pt x="675" y="119"/>
                  </a:lnTo>
                  <a:lnTo>
                    <a:pt x="666" y="121"/>
                  </a:lnTo>
                  <a:lnTo>
                    <a:pt x="659" y="122"/>
                  </a:lnTo>
                  <a:lnTo>
                    <a:pt x="658" y="119"/>
                  </a:lnTo>
                  <a:lnTo>
                    <a:pt x="656" y="117"/>
                  </a:lnTo>
                  <a:lnTo>
                    <a:pt x="656" y="116"/>
                  </a:lnTo>
                  <a:lnTo>
                    <a:pt x="650" y="116"/>
                  </a:lnTo>
                  <a:lnTo>
                    <a:pt x="648" y="114"/>
                  </a:lnTo>
                  <a:lnTo>
                    <a:pt x="646" y="111"/>
                  </a:lnTo>
                  <a:lnTo>
                    <a:pt x="664" y="113"/>
                  </a:lnTo>
                  <a:lnTo>
                    <a:pt x="663" y="109"/>
                  </a:lnTo>
                  <a:lnTo>
                    <a:pt x="663" y="105"/>
                  </a:lnTo>
                  <a:lnTo>
                    <a:pt x="643" y="85"/>
                  </a:lnTo>
                  <a:lnTo>
                    <a:pt x="621" y="68"/>
                  </a:lnTo>
                  <a:lnTo>
                    <a:pt x="597" y="51"/>
                  </a:lnTo>
                  <a:lnTo>
                    <a:pt x="571" y="39"/>
                  </a:lnTo>
                  <a:lnTo>
                    <a:pt x="544" y="27"/>
                  </a:lnTo>
                  <a:lnTo>
                    <a:pt x="515" y="18"/>
                  </a:lnTo>
                  <a:lnTo>
                    <a:pt x="486" y="10"/>
                  </a:lnTo>
                  <a:lnTo>
                    <a:pt x="455" y="6"/>
                  </a:lnTo>
                  <a:lnTo>
                    <a:pt x="429" y="2"/>
                  </a:lnTo>
                  <a:lnTo>
                    <a:pt x="402" y="0"/>
                  </a:lnTo>
                  <a:lnTo>
                    <a:pt x="376" y="2"/>
                  </a:lnTo>
                  <a:lnTo>
                    <a:pt x="351" y="5"/>
                  </a:lnTo>
                  <a:lnTo>
                    <a:pt x="339" y="6"/>
                  </a:lnTo>
                  <a:lnTo>
                    <a:pt x="330" y="11"/>
                  </a:lnTo>
                  <a:lnTo>
                    <a:pt x="318" y="13"/>
                  </a:lnTo>
                  <a:lnTo>
                    <a:pt x="314" y="14"/>
                  </a:lnTo>
                  <a:lnTo>
                    <a:pt x="307" y="14"/>
                  </a:lnTo>
                  <a:lnTo>
                    <a:pt x="262" y="32"/>
                  </a:lnTo>
                  <a:lnTo>
                    <a:pt x="240" y="42"/>
                  </a:lnTo>
                  <a:lnTo>
                    <a:pt x="230" y="47"/>
                  </a:lnTo>
                  <a:lnTo>
                    <a:pt x="220" y="53"/>
                  </a:lnTo>
                  <a:lnTo>
                    <a:pt x="219" y="53"/>
                  </a:lnTo>
                  <a:lnTo>
                    <a:pt x="217" y="53"/>
                  </a:lnTo>
                  <a:lnTo>
                    <a:pt x="204" y="63"/>
                  </a:lnTo>
                  <a:lnTo>
                    <a:pt x="193" y="69"/>
                  </a:lnTo>
                  <a:lnTo>
                    <a:pt x="180" y="77"/>
                  </a:lnTo>
                  <a:lnTo>
                    <a:pt x="170" y="87"/>
                  </a:lnTo>
                  <a:lnTo>
                    <a:pt x="153" y="100"/>
                  </a:lnTo>
                  <a:lnTo>
                    <a:pt x="135" y="116"/>
                  </a:lnTo>
                  <a:lnTo>
                    <a:pt x="119" y="132"/>
                  </a:lnTo>
                  <a:lnTo>
                    <a:pt x="101" y="146"/>
                  </a:lnTo>
                  <a:lnTo>
                    <a:pt x="103" y="150"/>
                  </a:lnTo>
                  <a:lnTo>
                    <a:pt x="103" y="151"/>
                  </a:lnTo>
                  <a:lnTo>
                    <a:pt x="101" y="153"/>
                  </a:lnTo>
                  <a:lnTo>
                    <a:pt x="98" y="154"/>
                  </a:lnTo>
                  <a:lnTo>
                    <a:pt x="93" y="158"/>
                  </a:lnTo>
                  <a:lnTo>
                    <a:pt x="88" y="166"/>
                  </a:lnTo>
                  <a:lnTo>
                    <a:pt x="85" y="174"/>
                  </a:lnTo>
                  <a:lnTo>
                    <a:pt x="80" y="183"/>
                  </a:lnTo>
                  <a:lnTo>
                    <a:pt x="82" y="183"/>
                  </a:lnTo>
                  <a:lnTo>
                    <a:pt x="84" y="185"/>
                  </a:lnTo>
                  <a:lnTo>
                    <a:pt x="85" y="188"/>
                  </a:lnTo>
                  <a:lnTo>
                    <a:pt x="80" y="195"/>
                  </a:lnTo>
                  <a:lnTo>
                    <a:pt x="77" y="203"/>
                  </a:lnTo>
                  <a:lnTo>
                    <a:pt x="71" y="219"/>
                  </a:lnTo>
                  <a:lnTo>
                    <a:pt x="68" y="227"/>
                  </a:lnTo>
                  <a:lnTo>
                    <a:pt x="63" y="233"/>
                  </a:lnTo>
                  <a:lnTo>
                    <a:pt x="58" y="236"/>
                  </a:lnTo>
                  <a:lnTo>
                    <a:pt x="50" y="240"/>
                  </a:lnTo>
                  <a:lnTo>
                    <a:pt x="53" y="244"/>
                  </a:lnTo>
                  <a:lnTo>
                    <a:pt x="55" y="249"/>
                  </a:lnTo>
                  <a:lnTo>
                    <a:pt x="55" y="256"/>
                  </a:lnTo>
                  <a:lnTo>
                    <a:pt x="53" y="262"/>
                  </a:lnTo>
                  <a:lnTo>
                    <a:pt x="47" y="272"/>
                  </a:lnTo>
                  <a:lnTo>
                    <a:pt x="39" y="281"/>
                  </a:lnTo>
                  <a:lnTo>
                    <a:pt x="40" y="285"/>
                  </a:lnTo>
                  <a:lnTo>
                    <a:pt x="40" y="288"/>
                  </a:lnTo>
                  <a:lnTo>
                    <a:pt x="35" y="294"/>
                  </a:lnTo>
                  <a:lnTo>
                    <a:pt x="35" y="301"/>
                  </a:lnTo>
                  <a:lnTo>
                    <a:pt x="34" y="306"/>
                  </a:lnTo>
                  <a:lnTo>
                    <a:pt x="34" y="310"/>
                  </a:lnTo>
                  <a:lnTo>
                    <a:pt x="34" y="315"/>
                  </a:lnTo>
                  <a:lnTo>
                    <a:pt x="29" y="327"/>
                  </a:lnTo>
                  <a:lnTo>
                    <a:pt x="21" y="335"/>
                  </a:lnTo>
                  <a:lnTo>
                    <a:pt x="19" y="339"/>
                  </a:lnTo>
                  <a:lnTo>
                    <a:pt x="16" y="344"/>
                  </a:lnTo>
                  <a:lnTo>
                    <a:pt x="16" y="349"/>
                  </a:lnTo>
                  <a:lnTo>
                    <a:pt x="16" y="355"/>
                  </a:lnTo>
                  <a:lnTo>
                    <a:pt x="13" y="355"/>
                  </a:lnTo>
                  <a:lnTo>
                    <a:pt x="10" y="354"/>
                  </a:lnTo>
                  <a:lnTo>
                    <a:pt x="8" y="357"/>
                  </a:lnTo>
                  <a:lnTo>
                    <a:pt x="5" y="359"/>
                  </a:lnTo>
                  <a:lnTo>
                    <a:pt x="3" y="376"/>
                  </a:lnTo>
                  <a:lnTo>
                    <a:pt x="3" y="396"/>
                  </a:lnTo>
                  <a:lnTo>
                    <a:pt x="3" y="436"/>
                  </a:lnTo>
                  <a:lnTo>
                    <a:pt x="6" y="454"/>
                  </a:lnTo>
                  <a:lnTo>
                    <a:pt x="8" y="471"/>
                  </a:lnTo>
                  <a:lnTo>
                    <a:pt x="8" y="487"/>
                  </a:lnTo>
                  <a:lnTo>
                    <a:pt x="10" y="495"/>
                  </a:lnTo>
                  <a:lnTo>
                    <a:pt x="11" y="499"/>
                  </a:lnTo>
                  <a:lnTo>
                    <a:pt x="14" y="500"/>
                  </a:lnTo>
                  <a:lnTo>
                    <a:pt x="14" y="497"/>
                  </a:lnTo>
                  <a:lnTo>
                    <a:pt x="14" y="495"/>
                  </a:lnTo>
                  <a:lnTo>
                    <a:pt x="18" y="495"/>
                  </a:lnTo>
                  <a:lnTo>
                    <a:pt x="21" y="497"/>
                  </a:lnTo>
                  <a:lnTo>
                    <a:pt x="23" y="502"/>
                  </a:lnTo>
                  <a:lnTo>
                    <a:pt x="21" y="505"/>
                  </a:lnTo>
                  <a:lnTo>
                    <a:pt x="19" y="507"/>
                  </a:lnTo>
                  <a:lnTo>
                    <a:pt x="18" y="508"/>
                  </a:lnTo>
                  <a:lnTo>
                    <a:pt x="18" y="513"/>
                  </a:lnTo>
                  <a:lnTo>
                    <a:pt x="21" y="513"/>
                  </a:lnTo>
                  <a:lnTo>
                    <a:pt x="24" y="511"/>
                  </a:lnTo>
                  <a:lnTo>
                    <a:pt x="29" y="508"/>
                  </a:lnTo>
                  <a:lnTo>
                    <a:pt x="32" y="503"/>
                  </a:lnTo>
                  <a:lnTo>
                    <a:pt x="39" y="499"/>
                  </a:lnTo>
                  <a:lnTo>
                    <a:pt x="37" y="495"/>
                  </a:lnTo>
                  <a:lnTo>
                    <a:pt x="39" y="492"/>
                  </a:lnTo>
                  <a:lnTo>
                    <a:pt x="40" y="491"/>
                  </a:lnTo>
                  <a:lnTo>
                    <a:pt x="43" y="489"/>
                  </a:lnTo>
                  <a:lnTo>
                    <a:pt x="45" y="489"/>
                  </a:lnTo>
                  <a:lnTo>
                    <a:pt x="47" y="486"/>
                  </a:lnTo>
                  <a:lnTo>
                    <a:pt x="42" y="486"/>
                  </a:lnTo>
                  <a:lnTo>
                    <a:pt x="39" y="486"/>
                  </a:lnTo>
                  <a:lnTo>
                    <a:pt x="42" y="479"/>
                  </a:lnTo>
                  <a:lnTo>
                    <a:pt x="45" y="473"/>
                  </a:lnTo>
                  <a:lnTo>
                    <a:pt x="50" y="468"/>
                  </a:lnTo>
                  <a:lnTo>
                    <a:pt x="53" y="468"/>
                  </a:lnTo>
                  <a:lnTo>
                    <a:pt x="56" y="468"/>
                  </a:lnTo>
                  <a:lnTo>
                    <a:pt x="56" y="465"/>
                  </a:lnTo>
                  <a:lnTo>
                    <a:pt x="53" y="465"/>
                  </a:lnTo>
                  <a:lnTo>
                    <a:pt x="51" y="465"/>
                  </a:lnTo>
                  <a:lnTo>
                    <a:pt x="53" y="463"/>
                  </a:lnTo>
                  <a:lnTo>
                    <a:pt x="55" y="462"/>
                  </a:lnTo>
                  <a:lnTo>
                    <a:pt x="53" y="462"/>
                  </a:lnTo>
                  <a:lnTo>
                    <a:pt x="53" y="460"/>
                  </a:lnTo>
                  <a:lnTo>
                    <a:pt x="56" y="457"/>
                  </a:lnTo>
                  <a:lnTo>
                    <a:pt x="61" y="454"/>
                  </a:lnTo>
                  <a:lnTo>
                    <a:pt x="66" y="454"/>
                  </a:lnTo>
                  <a:lnTo>
                    <a:pt x="63" y="449"/>
                  </a:lnTo>
                  <a:lnTo>
                    <a:pt x="63" y="442"/>
                  </a:lnTo>
                  <a:lnTo>
                    <a:pt x="63" y="436"/>
                  </a:lnTo>
                  <a:lnTo>
                    <a:pt x="60" y="421"/>
                  </a:lnTo>
                  <a:lnTo>
                    <a:pt x="58" y="413"/>
                  </a:lnTo>
                  <a:lnTo>
                    <a:pt x="58" y="407"/>
                  </a:lnTo>
                  <a:lnTo>
                    <a:pt x="60" y="401"/>
                  </a:lnTo>
                  <a:lnTo>
                    <a:pt x="64" y="397"/>
                  </a:lnTo>
                  <a:lnTo>
                    <a:pt x="63" y="380"/>
                  </a:lnTo>
                  <a:lnTo>
                    <a:pt x="61" y="364"/>
                  </a:lnTo>
                  <a:lnTo>
                    <a:pt x="61" y="346"/>
                  </a:lnTo>
                  <a:lnTo>
                    <a:pt x="63" y="327"/>
                  </a:lnTo>
                  <a:lnTo>
                    <a:pt x="63" y="325"/>
                  </a:lnTo>
                  <a:lnTo>
                    <a:pt x="60" y="323"/>
                  </a:lnTo>
                  <a:lnTo>
                    <a:pt x="58" y="323"/>
                  </a:lnTo>
                  <a:lnTo>
                    <a:pt x="58" y="320"/>
                  </a:lnTo>
                  <a:lnTo>
                    <a:pt x="60" y="318"/>
                  </a:lnTo>
                  <a:lnTo>
                    <a:pt x="61" y="317"/>
                  </a:lnTo>
                  <a:lnTo>
                    <a:pt x="63" y="315"/>
                  </a:lnTo>
                  <a:lnTo>
                    <a:pt x="63" y="312"/>
                  </a:lnTo>
                  <a:lnTo>
                    <a:pt x="66" y="299"/>
                  </a:lnTo>
                  <a:lnTo>
                    <a:pt x="69" y="286"/>
                  </a:lnTo>
                  <a:lnTo>
                    <a:pt x="71" y="262"/>
                  </a:lnTo>
                  <a:lnTo>
                    <a:pt x="72" y="256"/>
                  </a:lnTo>
                  <a:lnTo>
                    <a:pt x="76" y="249"/>
                  </a:lnTo>
                  <a:lnTo>
                    <a:pt x="80" y="238"/>
                  </a:lnTo>
                  <a:lnTo>
                    <a:pt x="87" y="225"/>
                  </a:lnTo>
                  <a:lnTo>
                    <a:pt x="87" y="219"/>
                  </a:lnTo>
                  <a:lnTo>
                    <a:pt x="87" y="212"/>
                  </a:lnTo>
                  <a:lnTo>
                    <a:pt x="92" y="207"/>
                  </a:lnTo>
                  <a:lnTo>
                    <a:pt x="96" y="199"/>
                  </a:lnTo>
                  <a:lnTo>
                    <a:pt x="98" y="193"/>
                  </a:lnTo>
                  <a:lnTo>
                    <a:pt x="98" y="185"/>
                  </a:lnTo>
                  <a:lnTo>
                    <a:pt x="105" y="187"/>
                  </a:lnTo>
                  <a:lnTo>
                    <a:pt x="111" y="185"/>
                  </a:lnTo>
                  <a:lnTo>
                    <a:pt x="117" y="182"/>
                  </a:lnTo>
                  <a:lnTo>
                    <a:pt x="121" y="177"/>
                  </a:lnTo>
                  <a:lnTo>
                    <a:pt x="119" y="174"/>
                  </a:lnTo>
                  <a:lnTo>
                    <a:pt x="117" y="170"/>
                  </a:lnTo>
                  <a:lnTo>
                    <a:pt x="116" y="169"/>
                  </a:lnTo>
                  <a:lnTo>
                    <a:pt x="114" y="164"/>
                  </a:lnTo>
                  <a:lnTo>
                    <a:pt x="119" y="158"/>
                  </a:lnTo>
                  <a:lnTo>
                    <a:pt x="124" y="151"/>
                  </a:lnTo>
                  <a:lnTo>
                    <a:pt x="135" y="138"/>
                  </a:lnTo>
                  <a:lnTo>
                    <a:pt x="146" y="127"/>
                  </a:lnTo>
                  <a:lnTo>
                    <a:pt x="151" y="119"/>
                  </a:lnTo>
                  <a:lnTo>
                    <a:pt x="156" y="113"/>
                  </a:lnTo>
                  <a:lnTo>
                    <a:pt x="159" y="111"/>
                  </a:lnTo>
                  <a:lnTo>
                    <a:pt x="162" y="109"/>
                  </a:lnTo>
                  <a:lnTo>
                    <a:pt x="166" y="105"/>
                  </a:lnTo>
                  <a:lnTo>
                    <a:pt x="187" y="90"/>
                  </a:lnTo>
                  <a:lnTo>
                    <a:pt x="211" y="77"/>
                  </a:lnTo>
                  <a:lnTo>
                    <a:pt x="235" y="66"/>
                  </a:lnTo>
                  <a:lnTo>
                    <a:pt x="261" y="56"/>
                  </a:lnTo>
                  <a:lnTo>
                    <a:pt x="289" y="50"/>
                  </a:lnTo>
                  <a:lnTo>
                    <a:pt x="317" y="43"/>
                  </a:lnTo>
                  <a:lnTo>
                    <a:pt x="347" y="42"/>
                  </a:lnTo>
                  <a:lnTo>
                    <a:pt x="378" y="42"/>
                  </a:lnTo>
                  <a:lnTo>
                    <a:pt x="381" y="45"/>
                  </a:lnTo>
                  <a:lnTo>
                    <a:pt x="383" y="48"/>
                  </a:lnTo>
                  <a:lnTo>
                    <a:pt x="392" y="50"/>
                  </a:lnTo>
                  <a:lnTo>
                    <a:pt x="404" y="53"/>
                  </a:lnTo>
                  <a:lnTo>
                    <a:pt x="408" y="56"/>
                  </a:lnTo>
                  <a:lnTo>
                    <a:pt x="413" y="60"/>
                  </a:lnTo>
                  <a:lnTo>
                    <a:pt x="425" y="63"/>
                  </a:lnTo>
                  <a:lnTo>
                    <a:pt x="436" y="66"/>
                  </a:lnTo>
                  <a:lnTo>
                    <a:pt x="447" y="69"/>
                  </a:lnTo>
                  <a:lnTo>
                    <a:pt x="478" y="84"/>
                  </a:lnTo>
                  <a:lnTo>
                    <a:pt x="508" y="97"/>
                  </a:lnTo>
                  <a:lnTo>
                    <a:pt x="550" y="114"/>
                  </a:lnTo>
                  <a:lnTo>
                    <a:pt x="569" y="124"/>
                  </a:lnTo>
                  <a:lnTo>
                    <a:pt x="577" y="129"/>
                  </a:lnTo>
                  <a:lnTo>
                    <a:pt x="585" y="135"/>
                  </a:lnTo>
                  <a:lnTo>
                    <a:pt x="593" y="143"/>
                  </a:lnTo>
                  <a:lnTo>
                    <a:pt x="600" y="151"/>
                  </a:lnTo>
                  <a:lnTo>
                    <a:pt x="609" y="170"/>
                  </a:lnTo>
                  <a:lnTo>
                    <a:pt x="618" y="191"/>
                  </a:lnTo>
                  <a:lnTo>
                    <a:pt x="627" y="212"/>
                  </a:lnTo>
                  <a:lnTo>
                    <a:pt x="635" y="227"/>
                  </a:lnTo>
                  <a:lnTo>
                    <a:pt x="643" y="243"/>
                  </a:lnTo>
                  <a:lnTo>
                    <a:pt x="635" y="238"/>
                  </a:lnTo>
                  <a:lnTo>
                    <a:pt x="630" y="233"/>
                  </a:lnTo>
                  <a:lnTo>
                    <a:pt x="629" y="228"/>
                  </a:lnTo>
                  <a:lnTo>
                    <a:pt x="626" y="228"/>
                  </a:lnTo>
                  <a:lnTo>
                    <a:pt x="624" y="228"/>
                  </a:lnTo>
                  <a:lnTo>
                    <a:pt x="624" y="227"/>
                  </a:lnTo>
                  <a:lnTo>
                    <a:pt x="621" y="228"/>
                  </a:lnTo>
                  <a:lnTo>
                    <a:pt x="616" y="222"/>
                  </a:lnTo>
                  <a:lnTo>
                    <a:pt x="609" y="217"/>
                  </a:lnTo>
                  <a:lnTo>
                    <a:pt x="603" y="212"/>
                  </a:lnTo>
                  <a:lnTo>
                    <a:pt x="595" y="209"/>
                  </a:lnTo>
                  <a:lnTo>
                    <a:pt x="592" y="206"/>
                  </a:lnTo>
                  <a:lnTo>
                    <a:pt x="589" y="203"/>
                  </a:lnTo>
                  <a:lnTo>
                    <a:pt x="579" y="196"/>
                  </a:lnTo>
                  <a:lnTo>
                    <a:pt x="558" y="188"/>
                  </a:lnTo>
                  <a:lnTo>
                    <a:pt x="552" y="185"/>
                  </a:lnTo>
                  <a:lnTo>
                    <a:pt x="545" y="179"/>
                  </a:lnTo>
                  <a:lnTo>
                    <a:pt x="539" y="174"/>
                  </a:lnTo>
                  <a:lnTo>
                    <a:pt x="536" y="172"/>
                  </a:lnTo>
                  <a:lnTo>
                    <a:pt x="531" y="172"/>
                  </a:lnTo>
                  <a:lnTo>
                    <a:pt x="532" y="175"/>
                  </a:lnTo>
                  <a:lnTo>
                    <a:pt x="536" y="177"/>
                  </a:lnTo>
                  <a:lnTo>
                    <a:pt x="539" y="177"/>
                  </a:lnTo>
                  <a:lnTo>
                    <a:pt x="540" y="177"/>
                  </a:lnTo>
                  <a:lnTo>
                    <a:pt x="540" y="179"/>
                  </a:lnTo>
                  <a:lnTo>
                    <a:pt x="539" y="180"/>
                  </a:lnTo>
                  <a:lnTo>
                    <a:pt x="537" y="182"/>
                  </a:lnTo>
                  <a:lnTo>
                    <a:pt x="537" y="183"/>
                  </a:lnTo>
                  <a:lnTo>
                    <a:pt x="542" y="188"/>
                  </a:lnTo>
                  <a:lnTo>
                    <a:pt x="545" y="191"/>
                  </a:lnTo>
                  <a:lnTo>
                    <a:pt x="553" y="199"/>
                  </a:lnTo>
                  <a:lnTo>
                    <a:pt x="556" y="204"/>
                  </a:lnTo>
                  <a:lnTo>
                    <a:pt x="560" y="211"/>
                  </a:lnTo>
                  <a:lnTo>
                    <a:pt x="568" y="219"/>
                  </a:lnTo>
                  <a:lnTo>
                    <a:pt x="579" y="227"/>
                  </a:lnTo>
                  <a:lnTo>
                    <a:pt x="589" y="235"/>
                  </a:lnTo>
                  <a:lnTo>
                    <a:pt x="597" y="243"/>
                  </a:lnTo>
                  <a:lnTo>
                    <a:pt x="605" y="253"/>
                  </a:lnTo>
                  <a:lnTo>
                    <a:pt x="608" y="259"/>
                  </a:lnTo>
                  <a:lnTo>
                    <a:pt x="613" y="264"/>
                  </a:lnTo>
                  <a:lnTo>
                    <a:pt x="621" y="269"/>
                  </a:lnTo>
                  <a:lnTo>
                    <a:pt x="629" y="272"/>
                  </a:lnTo>
                  <a:lnTo>
                    <a:pt x="635" y="278"/>
                  </a:lnTo>
                  <a:lnTo>
                    <a:pt x="640" y="286"/>
                  </a:lnTo>
                  <a:lnTo>
                    <a:pt x="646" y="294"/>
                  </a:lnTo>
                  <a:lnTo>
                    <a:pt x="653" y="301"/>
                  </a:lnTo>
                  <a:lnTo>
                    <a:pt x="661" y="310"/>
                  </a:lnTo>
                  <a:lnTo>
                    <a:pt x="667" y="320"/>
                  </a:lnTo>
                  <a:lnTo>
                    <a:pt x="677" y="328"/>
                  </a:lnTo>
                  <a:lnTo>
                    <a:pt x="687" y="335"/>
                  </a:lnTo>
                  <a:lnTo>
                    <a:pt x="690" y="344"/>
                  </a:lnTo>
                  <a:lnTo>
                    <a:pt x="690" y="349"/>
                  </a:lnTo>
                  <a:lnTo>
                    <a:pt x="688" y="354"/>
                  </a:lnTo>
                  <a:lnTo>
                    <a:pt x="680" y="349"/>
                  </a:lnTo>
                  <a:lnTo>
                    <a:pt x="674" y="341"/>
                  </a:lnTo>
                  <a:lnTo>
                    <a:pt x="669" y="331"/>
                  </a:lnTo>
                  <a:lnTo>
                    <a:pt x="663" y="325"/>
                  </a:lnTo>
                  <a:lnTo>
                    <a:pt x="658" y="317"/>
                  </a:lnTo>
                  <a:lnTo>
                    <a:pt x="653" y="310"/>
                  </a:lnTo>
                  <a:lnTo>
                    <a:pt x="640" y="298"/>
                  </a:lnTo>
                  <a:lnTo>
                    <a:pt x="626" y="286"/>
                  </a:lnTo>
                  <a:lnTo>
                    <a:pt x="613" y="273"/>
                  </a:lnTo>
                  <a:lnTo>
                    <a:pt x="609" y="272"/>
                  </a:lnTo>
                  <a:lnTo>
                    <a:pt x="606" y="272"/>
                  </a:lnTo>
                  <a:lnTo>
                    <a:pt x="590" y="257"/>
                  </a:lnTo>
                  <a:lnTo>
                    <a:pt x="571" y="246"/>
                  </a:lnTo>
                  <a:lnTo>
                    <a:pt x="561" y="241"/>
                  </a:lnTo>
                  <a:lnTo>
                    <a:pt x="550" y="236"/>
                  </a:lnTo>
                  <a:lnTo>
                    <a:pt x="539" y="233"/>
                  </a:lnTo>
                  <a:lnTo>
                    <a:pt x="526" y="232"/>
                  </a:lnTo>
                  <a:lnTo>
                    <a:pt x="536" y="243"/>
                  </a:lnTo>
                  <a:lnTo>
                    <a:pt x="547" y="251"/>
                  </a:lnTo>
                  <a:lnTo>
                    <a:pt x="573" y="267"/>
                  </a:lnTo>
                  <a:lnTo>
                    <a:pt x="573" y="270"/>
                  </a:lnTo>
                  <a:lnTo>
                    <a:pt x="574" y="273"/>
                  </a:lnTo>
                  <a:lnTo>
                    <a:pt x="579" y="277"/>
                  </a:lnTo>
                  <a:lnTo>
                    <a:pt x="590" y="281"/>
                  </a:lnTo>
                  <a:lnTo>
                    <a:pt x="590" y="283"/>
                  </a:lnTo>
                  <a:lnTo>
                    <a:pt x="589" y="286"/>
                  </a:lnTo>
                  <a:lnTo>
                    <a:pt x="600" y="296"/>
                  </a:lnTo>
                  <a:lnTo>
                    <a:pt x="609" y="307"/>
                  </a:lnTo>
                  <a:lnTo>
                    <a:pt x="629" y="330"/>
                  </a:lnTo>
                  <a:lnTo>
                    <a:pt x="646" y="352"/>
                  </a:lnTo>
                  <a:lnTo>
                    <a:pt x="666" y="375"/>
                  </a:lnTo>
                  <a:lnTo>
                    <a:pt x="672" y="388"/>
                  </a:lnTo>
                  <a:lnTo>
                    <a:pt x="680" y="402"/>
                  </a:lnTo>
                  <a:lnTo>
                    <a:pt x="688" y="417"/>
                  </a:lnTo>
                  <a:lnTo>
                    <a:pt x="692" y="425"/>
                  </a:lnTo>
                  <a:lnTo>
                    <a:pt x="692" y="431"/>
                  </a:lnTo>
                  <a:lnTo>
                    <a:pt x="692" y="437"/>
                  </a:lnTo>
                  <a:lnTo>
                    <a:pt x="688" y="442"/>
                  </a:lnTo>
                  <a:lnTo>
                    <a:pt x="685" y="449"/>
                  </a:lnTo>
                  <a:lnTo>
                    <a:pt x="683" y="457"/>
                  </a:lnTo>
                  <a:lnTo>
                    <a:pt x="680" y="474"/>
                  </a:lnTo>
                  <a:lnTo>
                    <a:pt x="677" y="495"/>
                  </a:lnTo>
                  <a:lnTo>
                    <a:pt x="679" y="505"/>
                  </a:lnTo>
                  <a:lnTo>
                    <a:pt x="680" y="516"/>
                  </a:lnTo>
                  <a:lnTo>
                    <a:pt x="682" y="526"/>
                  </a:lnTo>
                  <a:lnTo>
                    <a:pt x="683" y="537"/>
                  </a:lnTo>
                  <a:lnTo>
                    <a:pt x="682" y="548"/>
                  </a:lnTo>
                  <a:lnTo>
                    <a:pt x="679" y="558"/>
                  </a:lnTo>
                  <a:lnTo>
                    <a:pt x="674" y="568"/>
                  </a:lnTo>
                  <a:lnTo>
                    <a:pt x="669" y="577"/>
                  </a:lnTo>
                  <a:lnTo>
                    <a:pt x="658" y="595"/>
                  </a:lnTo>
                  <a:lnTo>
                    <a:pt x="653" y="603"/>
                  </a:lnTo>
                  <a:lnTo>
                    <a:pt x="650" y="611"/>
                  </a:lnTo>
                  <a:lnTo>
                    <a:pt x="635" y="624"/>
                  </a:lnTo>
                  <a:lnTo>
                    <a:pt x="622" y="637"/>
                  </a:lnTo>
                  <a:lnTo>
                    <a:pt x="609" y="651"/>
                  </a:lnTo>
                  <a:lnTo>
                    <a:pt x="601" y="658"/>
                  </a:lnTo>
                  <a:lnTo>
                    <a:pt x="593" y="663"/>
                  </a:lnTo>
                  <a:lnTo>
                    <a:pt x="590" y="666"/>
                  </a:lnTo>
                  <a:lnTo>
                    <a:pt x="589" y="671"/>
                  </a:lnTo>
                  <a:lnTo>
                    <a:pt x="571" y="679"/>
                  </a:lnTo>
                  <a:lnTo>
                    <a:pt x="555" y="688"/>
                  </a:lnTo>
                  <a:lnTo>
                    <a:pt x="547" y="692"/>
                  </a:lnTo>
                  <a:lnTo>
                    <a:pt x="537" y="695"/>
                  </a:lnTo>
                  <a:lnTo>
                    <a:pt x="527" y="696"/>
                  </a:lnTo>
                  <a:lnTo>
                    <a:pt x="516" y="698"/>
                  </a:lnTo>
                  <a:lnTo>
                    <a:pt x="510" y="703"/>
                  </a:lnTo>
                  <a:lnTo>
                    <a:pt x="503" y="708"/>
                  </a:lnTo>
                  <a:lnTo>
                    <a:pt x="495" y="708"/>
                  </a:lnTo>
                  <a:lnTo>
                    <a:pt x="487" y="709"/>
                  </a:lnTo>
                  <a:lnTo>
                    <a:pt x="474" y="716"/>
                  </a:lnTo>
                  <a:lnTo>
                    <a:pt x="466" y="717"/>
                  </a:lnTo>
                  <a:lnTo>
                    <a:pt x="457" y="719"/>
                  </a:lnTo>
                  <a:lnTo>
                    <a:pt x="437" y="719"/>
                  </a:lnTo>
                  <a:lnTo>
                    <a:pt x="423" y="721"/>
                  </a:lnTo>
                  <a:lnTo>
                    <a:pt x="407" y="721"/>
                  </a:lnTo>
                  <a:lnTo>
                    <a:pt x="375" y="719"/>
                  </a:lnTo>
                  <a:lnTo>
                    <a:pt x="343" y="714"/>
                  </a:lnTo>
                  <a:lnTo>
                    <a:pt x="315" y="706"/>
                  </a:lnTo>
                  <a:lnTo>
                    <a:pt x="301" y="701"/>
                  </a:lnTo>
                  <a:lnTo>
                    <a:pt x="288" y="695"/>
                  </a:lnTo>
                  <a:lnTo>
                    <a:pt x="278" y="693"/>
                  </a:lnTo>
                  <a:lnTo>
                    <a:pt x="269" y="690"/>
                  </a:lnTo>
                  <a:lnTo>
                    <a:pt x="262" y="687"/>
                  </a:lnTo>
                  <a:lnTo>
                    <a:pt x="259" y="685"/>
                  </a:lnTo>
                  <a:lnTo>
                    <a:pt x="256" y="680"/>
                  </a:lnTo>
                  <a:lnTo>
                    <a:pt x="252" y="682"/>
                  </a:lnTo>
                  <a:lnTo>
                    <a:pt x="251" y="682"/>
                  </a:lnTo>
                  <a:lnTo>
                    <a:pt x="248" y="682"/>
                  </a:lnTo>
                  <a:lnTo>
                    <a:pt x="227" y="668"/>
                  </a:lnTo>
                  <a:lnTo>
                    <a:pt x="204" y="656"/>
                  </a:lnTo>
                  <a:lnTo>
                    <a:pt x="198" y="648"/>
                  </a:lnTo>
                  <a:lnTo>
                    <a:pt x="191" y="640"/>
                  </a:lnTo>
                  <a:lnTo>
                    <a:pt x="177" y="627"/>
                  </a:lnTo>
                  <a:lnTo>
                    <a:pt x="162" y="614"/>
                  </a:lnTo>
                  <a:lnTo>
                    <a:pt x="156" y="606"/>
                  </a:lnTo>
                  <a:lnTo>
                    <a:pt x="151" y="598"/>
                  </a:lnTo>
                  <a:lnTo>
                    <a:pt x="142" y="592"/>
                  </a:lnTo>
                  <a:lnTo>
                    <a:pt x="133" y="584"/>
                  </a:lnTo>
                  <a:lnTo>
                    <a:pt x="127" y="576"/>
                  </a:lnTo>
                  <a:lnTo>
                    <a:pt x="121" y="566"/>
                  </a:lnTo>
                  <a:lnTo>
                    <a:pt x="108" y="547"/>
                  </a:lnTo>
                  <a:lnTo>
                    <a:pt x="101" y="537"/>
                  </a:lnTo>
                  <a:lnTo>
                    <a:pt x="93" y="529"/>
                  </a:lnTo>
                  <a:lnTo>
                    <a:pt x="93" y="532"/>
                  </a:lnTo>
                  <a:lnTo>
                    <a:pt x="92" y="536"/>
                  </a:lnTo>
                  <a:lnTo>
                    <a:pt x="93" y="544"/>
                  </a:lnTo>
                  <a:lnTo>
                    <a:pt x="95" y="552"/>
                  </a:lnTo>
                  <a:lnTo>
                    <a:pt x="95" y="555"/>
                  </a:lnTo>
                  <a:lnTo>
                    <a:pt x="92" y="558"/>
                  </a:lnTo>
                  <a:lnTo>
                    <a:pt x="95" y="568"/>
                  </a:lnTo>
                  <a:lnTo>
                    <a:pt x="98" y="581"/>
                  </a:lnTo>
                  <a:lnTo>
                    <a:pt x="100" y="594"/>
                  </a:lnTo>
                  <a:lnTo>
                    <a:pt x="98" y="606"/>
                  </a:lnTo>
                  <a:lnTo>
                    <a:pt x="101" y="608"/>
                  </a:lnTo>
                  <a:lnTo>
                    <a:pt x="105" y="611"/>
                  </a:lnTo>
                  <a:lnTo>
                    <a:pt x="108" y="618"/>
                  </a:lnTo>
                  <a:lnTo>
                    <a:pt x="108" y="621"/>
                  </a:lnTo>
                  <a:lnTo>
                    <a:pt x="106" y="624"/>
                  </a:lnTo>
                  <a:lnTo>
                    <a:pt x="105" y="627"/>
                  </a:lnTo>
                  <a:lnTo>
                    <a:pt x="101" y="629"/>
                  </a:lnTo>
                  <a:lnTo>
                    <a:pt x="101" y="637"/>
                  </a:lnTo>
                  <a:lnTo>
                    <a:pt x="105" y="643"/>
                  </a:lnTo>
                  <a:lnTo>
                    <a:pt x="108" y="651"/>
                  </a:lnTo>
                  <a:lnTo>
                    <a:pt x="109" y="659"/>
                  </a:lnTo>
                  <a:lnTo>
                    <a:pt x="113" y="661"/>
                  </a:lnTo>
                  <a:lnTo>
                    <a:pt x="116" y="659"/>
                  </a:lnTo>
                  <a:lnTo>
                    <a:pt x="119" y="658"/>
                  </a:lnTo>
                  <a:lnTo>
                    <a:pt x="121" y="655"/>
                  </a:lnTo>
                  <a:lnTo>
                    <a:pt x="124" y="659"/>
                  </a:lnTo>
                  <a:lnTo>
                    <a:pt x="125" y="666"/>
                  </a:lnTo>
                  <a:lnTo>
                    <a:pt x="129" y="679"/>
                  </a:lnTo>
                  <a:lnTo>
                    <a:pt x="132" y="679"/>
                  </a:lnTo>
                  <a:lnTo>
                    <a:pt x="133" y="676"/>
                  </a:lnTo>
                  <a:lnTo>
                    <a:pt x="135" y="674"/>
                  </a:lnTo>
                  <a:lnTo>
                    <a:pt x="138" y="674"/>
                  </a:lnTo>
                  <a:lnTo>
                    <a:pt x="140" y="676"/>
                  </a:lnTo>
                  <a:lnTo>
                    <a:pt x="143" y="677"/>
                  </a:lnTo>
                  <a:lnTo>
                    <a:pt x="150" y="680"/>
                  </a:lnTo>
                  <a:lnTo>
                    <a:pt x="150" y="685"/>
                  </a:lnTo>
                  <a:lnTo>
                    <a:pt x="151" y="687"/>
                  </a:lnTo>
                  <a:lnTo>
                    <a:pt x="154" y="688"/>
                  </a:lnTo>
                  <a:lnTo>
                    <a:pt x="158" y="692"/>
                  </a:lnTo>
                  <a:lnTo>
                    <a:pt x="153" y="693"/>
                  </a:lnTo>
                  <a:lnTo>
                    <a:pt x="156" y="692"/>
                  </a:lnTo>
                  <a:lnTo>
                    <a:pt x="158" y="693"/>
                  </a:lnTo>
                  <a:lnTo>
                    <a:pt x="161" y="695"/>
                  </a:lnTo>
                  <a:lnTo>
                    <a:pt x="161" y="700"/>
                  </a:lnTo>
                  <a:lnTo>
                    <a:pt x="162" y="703"/>
                  </a:lnTo>
                  <a:lnTo>
                    <a:pt x="167" y="706"/>
                  </a:lnTo>
                  <a:lnTo>
                    <a:pt x="174" y="711"/>
                  </a:lnTo>
                  <a:lnTo>
                    <a:pt x="179" y="717"/>
                  </a:lnTo>
                  <a:lnTo>
                    <a:pt x="179" y="721"/>
                  </a:lnTo>
                  <a:lnTo>
                    <a:pt x="179" y="724"/>
                  </a:lnTo>
                  <a:lnTo>
                    <a:pt x="183" y="722"/>
                  </a:lnTo>
                  <a:lnTo>
                    <a:pt x="185" y="719"/>
                  </a:lnTo>
                  <a:lnTo>
                    <a:pt x="187" y="716"/>
                  </a:lnTo>
                  <a:lnTo>
                    <a:pt x="190" y="714"/>
                  </a:lnTo>
                  <a:lnTo>
                    <a:pt x="193" y="717"/>
                  </a:lnTo>
                  <a:lnTo>
                    <a:pt x="198" y="721"/>
                  </a:lnTo>
                  <a:lnTo>
                    <a:pt x="201" y="722"/>
                  </a:lnTo>
                  <a:lnTo>
                    <a:pt x="207" y="727"/>
                  </a:lnTo>
                  <a:lnTo>
                    <a:pt x="212" y="719"/>
                  </a:lnTo>
                  <a:lnTo>
                    <a:pt x="214" y="716"/>
                  </a:lnTo>
                  <a:lnTo>
                    <a:pt x="214" y="713"/>
                  </a:lnTo>
                  <a:lnTo>
                    <a:pt x="214" y="714"/>
                  </a:lnTo>
                  <a:lnTo>
                    <a:pt x="211" y="714"/>
                  </a:lnTo>
                  <a:lnTo>
                    <a:pt x="209" y="709"/>
                  </a:lnTo>
                  <a:lnTo>
                    <a:pt x="211" y="701"/>
                  </a:lnTo>
                  <a:lnTo>
                    <a:pt x="211" y="693"/>
                  </a:lnTo>
                  <a:lnTo>
                    <a:pt x="211" y="685"/>
                  </a:lnTo>
                  <a:lnTo>
                    <a:pt x="211" y="677"/>
                  </a:lnTo>
                  <a:lnTo>
                    <a:pt x="217" y="682"/>
                  </a:lnTo>
                  <a:lnTo>
                    <a:pt x="220" y="688"/>
                  </a:lnTo>
                  <a:lnTo>
                    <a:pt x="224" y="696"/>
                  </a:lnTo>
                  <a:lnTo>
                    <a:pt x="228" y="703"/>
                  </a:lnTo>
                  <a:lnTo>
                    <a:pt x="227" y="708"/>
                  </a:lnTo>
                  <a:lnTo>
                    <a:pt x="225" y="713"/>
                  </a:lnTo>
                  <a:lnTo>
                    <a:pt x="222" y="717"/>
                  </a:lnTo>
                  <a:lnTo>
                    <a:pt x="220" y="724"/>
                  </a:lnTo>
                  <a:lnTo>
                    <a:pt x="225" y="727"/>
                  </a:lnTo>
                  <a:lnTo>
                    <a:pt x="230" y="730"/>
                  </a:lnTo>
                  <a:lnTo>
                    <a:pt x="236" y="732"/>
                  </a:lnTo>
                  <a:lnTo>
                    <a:pt x="243" y="732"/>
                  </a:lnTo>
                  <a:lnTo>
                    <a:pt x="246" y="735"/>
                  </a:lnTo>
                  <a:lnTo>
                    <a:pt x="249" y="738"/>
                  </a:lnTo>
                  <a:lnTo>
                    <a:pt x="252" y="746"/>
                  </a:lnTo>
                  <a:lnTo>
                    <a:pt x="261" y="764"/>
                  </a:lnTo>
                  <a:lnTo>
                    <a:pt x="265" y="764"/>
                  </a:lnTo>
                  <a:lnTo>
                    <a:pt x="272" y="766"/>
                  </a:lnTo>
                  <a:lnTo>
                    <a:pt x="272" y="770"/>
                  </a:lnTo>
                  <a:lnTo>
                    <a:pt x="272" y="774"/>
                  </a:lnTo>
                  <a:lnTo>
                    <a:pt x="280" y="772"/>
                  </a:lnTo>
                  <a:lnTo>
                    <a:pt x="286" y="770"/>
                  </a:lnTo>
                  <a:lnTo>
                    <a:pt x="293" y="767"/>
                  </a:lnTo>
                  <a:lnTo>
                    <a:pt x="296" y="767"/>
                  </a:lnTo>
                  <a:lnTo>
                    <a:pt x="299" y="769"/>
                  </a:lnTo>
                  <a:lnTo>
                    <a:pt x="307" y="764"/>
                  </a:lnTo>
                  <a:lnTo>
                    <a:pt x="315" y="761"/>
                  </a:lnTo>
                  <a:lnTo>
                    <a:pt x="323" y="759"/>
                  </a:lnTo>
                  <a:lnTo>
                    <a:pt x="331" y="758"/>
                  </a:lnTo>
                  <a:lnTo>
                    <a:pt x="351" y="759"/>
                  </a:lnTo>
                  <a:lnTo>
                    <a:pt x="359" y="759"/>
                  </a:lnTo>
                  <a:lnTo>
                    <a:pt x="368" y="758"/>
                  </a:lnTo>
                  <a:lnTo>
                    <a:pt x="370" y="753"/>
                  </a:lnTo>
                  <a:lnTo>
                    <a:pt x="373" y="751"/>
                  </a:lnTo>
                  <a:lnTo>
                    <a:pt x="383" y="748"/>
                  </a:lnTo>
                  <a:lnTo>
                    <a:pt x="384" y="751"/>
                  </a:lnTo>
                  <a:lnTo>
                    <a:pt x="384" y="753"/>
                  </a:lnTo>
                  <a:lnTo>
                    <a:pt x="384" y="756"/>
                  </a:lnTo>
                  <a:lnTo>
                    <a:pt x="384" y="758"/>
                  </a:lnTo>
                  <a:lnTo>
                    <a:pt x="386" y="759"/>
                  </a:lnTo>
                  <a:lnTo>
                    <a:pt x="389" y="761"/>
                  </a:lnTo>
                  <a:lnTo>
                    <a:pt x="391" y="761"/>
                  </a:lnTo>
                  <a:lnTo>
                    <a:pt x="391" y="762"/>
                  </a:lnTo>
                  <a:lnTo>
                    <a:pt x="397" y="761"/>
                  </a:lnTo>
                  <a:lnTo>
                    <a:pt x="402" y="756"/>
                  </a:lnTo>
                  <a:lnTo>
                    <a:pt x="404" y="753"/>
                  </a:lnTo>
                  <a:lnTo>
                    <a:pt x="402" y="751"/>
                  </a:lnTo>
                  <a:lnTo>
                    <a:pt x="400" y="751"/>
                  </a:lnTo>
                  <a:lnTo>
                    <a:pt x="413" y="746"/>
                  </a:lnTo>
                  <a:lnTo>
                    <a:pt x="425" y="743"/>
                  </a:lnTo>
                  <a:lnTo>
                    <a:pt x="426" y="746"/>
                  </a:lnTo>
                  <a:lnTo>
                    <a:pt x="428" y="748"/>
                  </a:lnTo>
                  <a:lnTo>
                    <a:pt x="428" y="750"/>
                  </a:lnTo>
                  <a:lnTo>
                    <a:pt x="428" y="754"/>
                  </a:lnTo>
                  <a:lnTo>
                    <a:pt x="449" y="753"/>
                  </a:lnTo>
                  <a:lnTo>
                    <a:pt x="468" y="750"/>
                  </a:lnTo>
                  <a:lnTo>
                    <a:pt x="470" y="754"/>
                  </a:lnTo>
                  <a:lnTo>
                    <a:pt x="470" y="756"/>
                  </a:lnTo>
                  <a:lnTo>
                    <a:pt x="471" y="758"/>
                  </a:lnTo>
                  <a:lnTo>
                    <a:pt x="474" y="758"/>
                  </a:lnTo>
                  <a:lnTo>
                    <a:pt x="476" y="758"/>
                  </a:lnTo>
                  <a:lnTo>
                    <a:pt x="481" y="756"/>
                  </a:lnTo>
                  <a:lnTo>
                    <a:pt x="484" y="753"/>
                  </a:lnTo>
                  <a:lnTo>
                    <a:pt x="487" y="753"/>
                  </a:lnTo>
                  <a:lnTo>
                    <a:pt x="490" y="753"/>
                  </a:lnTo>
                  <a:lnTo>
                    <a:pt x="492" y="754"/>
                  </a:lnTo>
                  <a:lnTo>
                    <a:pt x="492" y="758"/>
                  </a:lnTo>
                  <a:lnTo>
                    <a:pt x="492" y="761"/>
                  </a:lnTo>
                  <a:lnTo>
                    <a:pt x="490" y="762"/>
                  </a:lnTo>
                  <a:lnTo>
                    <a:pt x="495" y="764"/>
                  </a:lnTo>
                  <a:lnTo>
                    <a:pt x="499" y="764"/>
                  </a:lnTo>
                  <a:lnTo>
                    <a:pt x="503" y="762"/>
                  </a:lnTo>
                  <a:lnTo>
                    <a:pt x="510" y="762"/>
                  </a:lnTo>
                  <a:lnTo>
                    <a:pt x="518" y="758"/>
                  </a:lnTo>
                  <a:lnTo>
                    <a:pt x="527" y="758"/>
                  </a:lnTo>
                  <a:lnTo>
                    <a:pt x="536" y="756"/>
                  </a:lnTo>
                  <a:lnTo>
                    <a:pt x="548" y="750"/>
                  </a:lnTo>
                  <a:lnTo>
                    <a:pt x="560" y="741"/>
                  </a:lnTo>
                  <a:lnTo>
                    <a:pt x="573" y="733"/>
                  </a:lnTo>
                  <a:lnTo>
                    <a:pt x="581" y="729"/>
                  </a:lnTo>
                  <a:lnTo>
                    <a:pt x="589" y="722"/>
                  </a:lnTo>
                  <a:lnTo>
                    <a:pt x="601" y="711"/>
                  </a:lnTo>
                  <a:lnTo>
                    <a:pt x="614" y="698"/>
                  </a:lnTo>
                  <a:lnTo>
                    <a:pt x="638" y="672"/>
                  </a:lnTo>
                  <a:lnTo>
                    <a:pt x="661" y="645"/>
                  </a:lnTo>
                  <a:lnTo>
                    <a:pt x="683" y="619"/>
                  </a:lnTo>
                  <a:lnTo>
                    <a:pt x="688" y="610"/>
                  </a:lnTo>
                  <a:lnTo>
                    <a:pt x="695" y="603"/>
                  </a:lnTo>
                  <a:lnTo>
                    <a:pt x="708" y="589"/>
                  </a:lnTo>
                  <a:lnTo>
                    <a:pt x="711" y="590"/>
                  </a:lnTo>
                  <a:lnTo>
                    <a:pt x="712" y="592"/>
                  </a:lnTo>
                  <a:lnTo>
                    <a:pt x="714" y="594"/>
                  </a:lnTo>
                  <a:lnTo>
                    <a:pt x="716" y="594"/>
                  </a:lnTo>
                  <a:lnTo>
                    <a:pt x="719" y="590"/>
                  </a:lnTo>
                  <a:lnTo>
                    <a:pt x="720" y="587"/>
                  </a:lnTo>
                  <a:lnTo>
                    <a:pt x="722" y="577"/>
                  </a:lnTo>
                  <a:lnTo>
                    <a:pt x="722" y="573"/>
                  </a:lnTo>
                  <a:lnTo>
                    <a:pt x="724" y="569"/>
                  </a:lnTo>
                  <a:lnTo>
                    <a:pt x="727" y="566"/>
                  </a:lnTo>
                  <a:lnTo>
                    <a:pt x="732" y="566"/>
                  </a:lnTo>
                  <a:lnTo>
                    <a:pt x="735" y="568"/>
                  </a:lnTo>
                  <a:lnTo>
                    <a:pt x="737" y="571"/>
                  </a:lnTo>
                  <a:lnTo>
                    <a:pt x="738" y="574"/>
                  </a:lnTo>
                  <a:lnTo>
                    <a:pt x="738" y="579"/>
                  </a:lnTo>
                  <a:lnTo>
                    <a:pt x="740" y="600"/>
                  </a:lnTo>
                  <a:lnTo>
                    <a:pt x="741" y="610"/>
                  </a:lnTo>
                  <a:lnTo>
                    <a:pt x="743" y="614"/>
                  </a:lnTo>
                  <a:lnTo>
                    <a:pt x="743" y="619"/>
                  </a:lnTo>
                  <a:lnTo>
                    <a:pt x="741" y="631"/>
                  </a:lnTo>
                  <a:lnTo>
                    <a:pt x="743" y="635"/>
                  </a:lnTo>
                  <a:lnTo>
                    <a:pt x="745" y="640"/>
                  </a:lnTo>
                  <a:lnTo>
                    <a:pt x="748" y="637"/>
                  </a:lnTo>
                  <a:lnTo>
                    <a:pt x="751" y="634"/>
                  </a:lnTo>
                  <a:lnTo>
                    <a:pt x="756" y="626"/>
                  </a:lnTo>
                  <a:lnTo>
                    <a:pt x="759" y="616"/>
                  </a:lnTo>
                  <a:lnTo>
                    <a:pt x="761" y="608"/>
                  </a:lnTo>
                  <a:lnTo>
                    <a:pt x="764" y="584"/>
                  </a:lnTo>
                  <a:lnTo>
                    <a:pt x="765" y="560"/>
                  </a:lnTo>
                  <a:lnTo>
                    <a:pt x="767" y="510"/>
                  </a:lnTo>
                  <a:lnTo>
                    <a:pt x="769" y="505"/>
                  </a:lnTo>
                  <a:lnTo>
                    <a:pt x="770" y="500"/>
                  </a:lnTo>
                  <a:lnTo>
                    <a:pt x="769" y="492"/>
                  </a:lnTo>
                  <a:lnTo>
                    <a:pt x="767" y="483"/>
                  </a:lnTo>
                  <a:lnTo>
                    <a:pt x="767" y="474"/>
                  </a:lnTo>
                  <a:lnTo>
                    <a:pt x="770" y="466"/>
                  </a:lnTo>
                  <a:lnTo>
                    <a:pt x="777" y="452"/>
                  </a:lnTo>
                  <a:lnTo>
                    <a:pt x="778" y="444"/>
                  </a:lnTo>
                  <a:lnTo>
                    <a:pt x="780" y="437"/>
                  </a:lnTo>
                  <a:lnTo>
                    <a:pt x="780" y="429"/>
                  </a:lnTo>
                  <a:lnTo>
                    <a:pt x="777" y="421"/>
                  </a:lnTo>
                  <a:close/>
                  <a:moveTo>
                    <a:pt x="117" y="639"/>
                  </a:moveTo>
                  <a:lnTo>
                    <a:pt x="117" y="639"/>
                  </a:lnTo>
                  <a:lnTo>
                    <a:pt x="116" y="639"/>
                  </a:lnTo>
                  <a:lnTo>
                    <a:pt x="114" y="640"/>
                  </a:lnTo>
                  <a:lnTo>
                    <a:pt x="113" y="642"/>
                  </a:lnTo>
                  <a:lnTo>
                    <a:pt x="111" y="642"/>
                  </a:lnTo>
                  <a:lnTo>
                    <a:pt x="109" y="640"/>
                  </a:lnTo>
                  <a:lnTo>
                    <a:pt x="109" y="637"/>
                  </a:lnTo>
                  <a:lnTo>
                    <a:pt x="108" y="634"/>
                  </a:lnTo>
                  <a:lnTo>
                    <a:pt x="113" y="634"/>
                  </a:lnTo>
                  <a:lnTo>
                    <a:pt x="116" y="634"/>
                  </a:lnTo>
                  <a:lnTo>
                    <a:pt x="117" y="632"/>
                  </a:lnTo>
                  <a:lnTo>
                    <a:pt x="117" y="635"/>
                  </a:lnTo>
                  <a:lnTo>
                    <a:pt x="117" y="639"/>
                  </a:lnTo>
                  <a:close/>
                  <a:moveTo>
                    <a:pt x="212" y="676"/>
                  </a:moveTo>
                  <a:lnTo>
                    <a:pt x="212" y="676"/>
                  </a:lnTo>
                  <a:lnTo>
                    <a:pt x="209" y="674"/>
                  </a:lnTo>
                  <a:lnTo>
                    <a:pt x="204" y="674"/>
                  </a:lnTo>
                  <a:lnTo>
                    <a:pt x="204" y="671"/>
                  </a:lnTo>
                  <a:lnTo>
                    <a:pt x="204" y="669"/>
                  </a:lnTo>
                  <a:lnTo>
                    <a:pt x="203" y="669"/>
                  </a:lnTo>
                  <a:lnTo>
                    <a:pt x="204" y="668"/>
                  </a:lnTo>
                  <a:lnTo>
                    <a:pt x="203" y="666"/>
                  </a:lnTo>
                  <a:lnTo>
                    <a:pt x="201" y="664"/>
                  </a:lnTo>
                  <a:lnTo>
                    <a:pt x="201" y="663"/>
                  </a:lnTo>
                  <a:lnTo>
                    <a:pt x="204" y="663"/>
                  </a:lnTo>
                  <a:lnTo>
                    <a:pt x="209" y="664"/>
                  </a:lnTo>
                  <a:lnTo>
                    <a:pt x="207" y="668"/>
                  </a:lnTo>
                  <a:lnTo>
                    <a:pt x="209" y="669"/>
                  </a:lnTo>
                  <a:lnTo>
                    <a:pt x="211" y="671"/>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close/>
                  <a:moveTo>
                    <a:pt x="343" y="745"/>
                  </a:moveTo>
                  <a:lnTo>
                    <a:pt x="343" y="745"/>
                  </a:lnTo>
                  <a:lnTo>
                    <a:pt x="343" y="743"/>
                  </a:lnTo>
                  <a:lnTo>
                    <a:pt x="341" y="741"/>
                  </a:lnTo>
                  <a:lnTo>
                    <a:pt x="343" y="740"/>
                  </a:lnTo>
                  <a:lnTo>
                    <a:pt x="344" y="740"/>
                  </a:lnTo>
                  <a:lnTo>
                    <a:pt x="347" y="741"/>
                  </a:lnTo>
                  <a:lnTo>
                    <a:pt x="346" y="743"/>
                  </a:lnTo>
                  <a:lnTo>
                    <a:pt x="343" y="745"/>
                  </a:lnTo>
                  <a:close/>
                  <a:moveTo>
                    <a:pt x="77" y="513"/>
                  </a:moveTo>
                  <a:lnTo>
                    <a:pt x="82" y="513"/>
                  </a:lnTo>
                  <a:lnTo>
                    <a:pt x="82" y="511"/>
                  </a:lnTo>
                  <a:lnTo>
                    <a:pt x="82" y="508"/>
                  </a:lnTo>
                  <a:lnTo>
                    <a:pt x="79" y="508"/>
                  </a:lnTo>
                  <a:lnTo>
                    <a:pt x="80" y="510"/>
                  </a:lnTo>
                  <a:lnTo>
                    <a:pt x="82" y="511"/>
                  </a:lnTo>
                  <a:lnTo>
                    <a:pt x="79" y="511"/>
                  </a:lnTo>
                  <a:lnTo>
                    <a:pt x="77" y="513"/>
                  </a:lnTo>
                  <a:close/>
                  <a:moveTo>
                    <a:pt x="232" y="815"/>
                  </a:moveTo>
                  <a:lnTo>
                    <a:pt x="232" y="815"/>
                  </a:lnTo>
                  <a:lnTo>
                    <a:pt x="224" y="814"/>
                  </a:lnTo>
                  <a:lnTo>
                    <a:pt x="204" y="801"/>
                  </a:lnTo>
                  <a:lnTo>
                    <a:pt x="187" y="790"/>
                  </a:lnTo>
                  <a:lnTo>
                    <a:pt x="169" y="777"/>
                  </a:lnTo>
                  <a:lnTo>
                    <a:pt x="159" y="770"/>
                  </a:lnTo>
                  <a:lnTo>
                    <a:pt x="153" y="762"/>
                  </a:lnTo>
                  <a:lnTo>
                    <a:pt x="145" y="759"/>
                  </a:lnTo>
                  <a:lnTo>
                    <a:pt x="138" y="756"/>
                  </a:lnTo>
                  <a:lnTo>
                    <a:pt x="129" y="745"/>
                  </a:lnTo>
                  <a:lnTo>
                    <a:pt x="124" y="740"/>
                  </a:lnTo>
                  <a:lnTo>
                    <a:pt x="117" y="735"/>
                  </a:lnTo>
                  <a:lnTo>
                    <a:pt x="113" y="732"/>
                  </a:lnTo>
                  <a:lnTo>
                    <a:pt x="105" y="730"/>
                  </a:lnTo>
                  <a:lnTo>
                    <a:pt x="117" y="748"/>
                  </a:lnTo>
                  <a:lnTo>
                    <a:pt x="124" y="756"/>
                  </a:lnTo>
                  <a:lnTo>
                    <a:pt x="132" y="762"/>
                  </a:lnTo>
                  <a:lnTo>
                    <a:pt x="137" y="766"/>
                  </a:lnTo>
                  <a:lnTo>
                    <a:pt x="142" y="767"/>
                  </a:lnTo>
                  <a:lnTo>
                    <a:pt x="150" y="775"/>
                  </a:lnTo>
                  <a:lnTo>
                    <a:pt x="158" y="783"/>
                  </a:lnTo>
                  <a:lnTo>
                    <a:pt x="169" y="790"/>
                  </a:lnTo>
                  <a:lnTo>
                    <a:pt x="203" y="811"/>
                  </a:lnTo>
                  <a:lnTo>
                    <a:pt x="220" y="819"/>
                  </a:lnTo>
                  <a:lnTo>
                    <a:pt x="236" y="825"/>
                  </a:lnTo>
                  <a:lnTo>
                    <a:pt x="238" y="825"/>
                  </a:lnTo>
                  <a:lnTo>
                    <a:pt x="238" y="824"/>
                  </a:lnTo>
                  <a:lnTo>
                    <a:pt x="235" y="820"/>
                  </a:lnTo>
                  <a:lnTo>
                    <a:pt x="232" y="815"/>
                  </a:lnTo>
                  <a:close/>
                  <a:moveTo>
                    <a:pt x="252" y="825"/>
                  </a:moveTo>
                  <a:lnTo>
                    <a:pt x="252" y="825"/>
                  </a:lnTo>
                  <a:lnTo>
                    <a:pt x="249" y="827"/>
                  </a:lnTo>
                  <a:lnTo>
                    <a:pt x="246" y="827"/>
                  </a:lnTo>
                  <a:lnTo>
                    <a:pt x="244" y="827"/>
                  </a:lnTo>
                  <a:lnTo>
                    <a:pt x="243" y="828"/>
                  </a:lnTo>
                  <a:lnTo>
                    <a:pt x="251" y="830"/>
                  </a:lnTo>
                  <a:lnTo>
                    <a:pt x="259" y="833"/>
                  </a:lnTo>
                  <a:lnTo>
                    <a:pt x="269" y="836"/>
                  </a:lnTo>
                  <a:lnTo>
                    <a:pt x="278" y="838"/>
                  </a:lnTo>
                  <a:lnTo>
                    <a:pt x="277" y="835"/>
                  </a:lnTo>
                  <a:lnTo>
                    <a:pt x="273" y="833"/>
                  </a:lnTo>
                  <a:lnTo>
                    <a:pt x="267" y="832"/>
                  </a:lnTo>
                  <a:lnTo>
                    <a:pt x="259" y="828"/>
                  </a:lnTo>
                  <a:lnTo>
                    <a:pt x="254" y="828"/>
                  </a:lnTo>
                  <a:lnTo>
                    <a:pt x="252" y="825"/>
                  </a:lnTo>
                  <a:close/>
                </a:path>
              </a:pathLst>
            </a:custGeom>
            <a:solidFill>
              <a:srgbClr val="C00000">
                <a:alpha val="100000"/>
              </a:srgbClr>
            </a:solidFill>
            <a:ln w="9525">
              <a:noFill/>
            </a:ln>
          </p:spPr>
          <p:txBody>
            <a:bodyPr/>
            <a:p>
              <a:endParaRPr lang="zh-CN" altLang="en-US"/>
            </a:p>
          </p:txBody>
        </p:sp>
      </p:grpSp>
      <p:sp>
        <p:nvSpPr>
          <p:cNvPr id="39942" name="Freeform 13"/>
          <p:cNvSpPr/>
          <p:nvPr>
            <p:custDataLst>
              <p:tags r:id="rId4"/>
            </p:custDataLst>
          </p:nvPr>
        </p:nvSpPr>
        <p:spPr>
          <a:xfrm rot="5400000" flipH="1">
            <a:off x="4216400" y="3051175"/>
            <a:ext cx="381000" cy="5572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sp>
        <p:nvSpPr>
          <p:cNvPr id="39943" name="Freeform 13"/>
          <p:cNvSpPr/>
          <p:nvPr>
            <p:custDataLst>
              <p:tags r:id="rId5"/>
            </p:custDataLst>
          </p:nvPr>
        </p:nvSpPr>
        <p:spPr>
          <a:xfrm rot="5400000" flipV="1">
            <a:off x="9258300" y="2586038"/>
            <a:ext cx="381000" cy="5572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pic>
        <p:nvPicPr>
          <p:cNvPr id="39944" name="PA-102254"/>
          <p:cNvPicPr>
            <a:picLocks noChangeAspect="1"/>
          </p:cNvPicPr>
          <p:nvPr>
            <p:custDataLst>
              <p:tags r:id="rId6"/>
            </p:custDataLst>
          </p:nvPr>
        </p:nvPicPr>
        <p:blipFill>
          <a:blip r:embed="rId7"/>
          <a:stretch>
            <a:fillRect/>
          </a:stretch>
        </p:blipFill>
        <p:spPr>
          <a:xfrm>
            <a:off x="8458200" y="1590675"/>
            <a:ext cx="1706563" cy="1209675"/>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62" name="组合 8"/>
          <p:cNvGrpSpPr/>
          <p:nvPr/>
        </p:nvGrpSpPr>
        <p:grpSpPr>
          <a:xfrm>
            <a:off x="5726113" y="5664200"/>
            <a:ext cx="1093787" cy="1103313"/>
            <a:chOff x="5725954" y="5664200"/>
            <a:chExt cx="1093946" cy="1103602"/>
          </a:xfrm>
        </p:grpSpPr>
        <p:pic>
          <p:nvPicPr>
            <p:cNvPr id="40982"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40983"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40964" name="文本框 37"/>
          <p:cNvSpPr txBox="1"/>
          <p:nvPr/>
        </p:nvSpPr>
        <p:spPr>
          <a:xfrm>
            <a:off x="1277938" y="69850"/>
            <a:ext cx="341471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5</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个加强”</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40965"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40966" name="文本框 25"/>
          <p:cNvSpPr txBox="1"/>
          <p:nvPr/>
        </p:nvSpPr>
        <p:spPr>
          <a:xfrm>
            <a:off x="1774190" y="1758315"/>
            <a:ext cx="4024630" cy="706755"/>
          </a:xfrm>
          <a:prstGeom prst="rect">
            <a:avLst/>
          </a:prstGeom>
          <a:noFill/>
          <a:ln w="9525">
            <a:noFill/>
          </a:ln>
        </p:spPr>
        <p:txBody>
          <a:bodyPr wrap="none">
            <a:spAutoFit/>
          </a:bodyPr>
          <a:p>
            <a:pPr marL="285750" indent="-285750" algn="just">
              <a:buFont typeface="Wingdings" panose="05000000000000000000" pitchFamily="2" charset="2"/>
              <a:buChar char="n"/>
            </a:pPr>
            <a:r>
              <a:rPr lang="zh-CN" altLang="en-US" sz="2000" dirty="0">
                <a:solidFill>
                  <a:srgbClr val="C00000"/>
                </a:solidFill>
                <a:latin typeface="个性印章" panose="02010609000101010101" pitchFamily="49" charset="-122"/>
                <a:ea typeface="个性印章" panose="02010609000101010101" pitchFamily="49" charset="-122"/>
              </a:rPr>
              <a:t>加强民法典重大意义的宣传教育</a:t>
            </a:r>
            <a:endParaRPr lang="zh-CN" altLang="en-US" sz="2000" dirty="0">
              <a:solidFill>
                <a:srgbClr val="C00000"/>
              </a:solidFill>
              <a:latin typeface="个性印章" panose="02010609000101010101" pitchFamily="49" charset="-122"/>
              <a:ea typeface="个性印章" panose="02010609000101010101" pitchFamily="49" charset="-122"/>
            </a:endParaRPr>
          </a:p>
          <a:p>
            <a:pPr algn="just">
              <a:buFont typeface="Wingdings" panose="05000000000000000000" pitchFamily="2" charset="2"/>
            </a:pPr>
            <a:r>
              <a:rPr lang="en-US" altLang="zh-CN" sz="2000" dirty="0">
                <a:solidFill>
                  <a:srgbClr val="C00000"/>
                </a:solidFill>
                <a:latin typeface="仿宋" panose="02010609060101010101" charset="-122"/>
                <a:ea typeface="仿宋" panose="02010609060101010101" charset="-122"/>
              </a:rPr>
              <a:t> </a:t>
            </a:r>
            <a:r>
              <a:rPr lang="zh-CN" altLang="zh-CN" sz="2000" dirty="0">
                <a:solidFill>
                  <a:srgbClr val="C00000"/>
                </a:solidFill>
                <a:latin typeface="仿宋" panose="02010609060101010101" charset="-122"/>
                <a:ea typeface="仿宋" panose="02010609060101010101" charset="-122"/>
              </a:rPr>
              <a:t>（全社会共同参与</a:t>
            </a:r>
            <a:r>
              <a:rPr lang="en-US" altLang="zh-CN" sz="2000" dirty="0">
                <a:solidFill>
                  <a:srgbClr val="C00000"/>
                </a:solidFill>
                <a:latin typeface="仿宋" panose="02010609060101010101" charset="-122"/>
                <a:ea typeface="仿宋" panose="02010609060101010101" charset="-122"/>
              </a:rPr>
              <a:t>  </a:t>
            </a:r>
            <a:r>
              <a:rPr lang="zh-CN" altLang="en-US" sz="2000" dirty="0">
                <a:solidFill>
                  <a:srgbClr val="C00000"/>
                </a:solidFill>
                <a:latin typeface="仿宋" panose="02010609060101010101" charset="-122"/>
                <a:ea typeface="仿宋" panose="02010609060101010101" charset="-122"/>
              </a:rPr>
              <a:t>法律七进</a:t>
            </a:r>
            <a:r>
              <a:rPr lang="zh-CN" altLang="zh-CN" sz="2000" dirty="0">
                <a:solidFill>
                  <a:srgbClr val="C00000"/>
                </a:solidFill>
                <a:latin typeface="仿宋" panose="02010609060101010101" charset="-122"/>
                <a:ea typeface="仿宋" panose="02010609060101010101" charset="-122"/>
              </a:rPr>
              <a:t>）</a:t>
            </a:r>
            <a:endParaRPr lang="zh-CN" altLang="zh-CN" sz="2000" dirty="0">
              <a:solidFill>
                <a:srgbClr val="C00000"/>
              </a:solidFill>
              <a:latin typeface="仿宋" panose="02010609060101010101" charset="-122"/>
              <a:ea typeface="仿宋" panose="02010609060101010101" charset="-122"/>
            </a:endParaRPr>
          </a:p>
        </p:txBody>
      </p:sp>
      <p:sp>
        <p:nvSpPr>
          <p:cNvPr id="40967" name="文本框 26"/>
          <p:cNvSpPr txBox="1"/>
          <p:nvPr/>
        </p:nvSpPr>
        <p:spPr>
          <a:xfrm>
            <a:off x="170180" y="3394075"/>
            <a:ext cx="4853940" cy="675640"/>
          </a:xfrm>
          <a:prstGeom prst="rect">
            <a:avLst/>
          </a:prstGeom>
          <a:noFill/>
          <a:ln w="9525">
            <a:noFill/>
          </a:ln>
        </p:spPr>
        <p:txBody>
          <a:bodyPr wrap="square">
            <a:spAutoFit/>
          </a:bodyPr>
          <a:p>
            <a:pPr marL="285750" indent="-285750" algn="just">
              <a:buFont typeface="Wingdings" panose="05000000000000000000" pitchFamily="2" charset="2"/>
              <a:buChar char="n"/>
            </a:pPr>
            <a:r>
              <a:rPr lang="zh-CN" altLang="en-US" sz="2000" dirty="0">
                <a:solidFill>
                  <a:srgbClr val="C00000"/>
                </a:solidFill>
                <a:latin typeface="个性印章" panose="02010609000101010101" pitchFamily="49" charset="-122"/>
                <a:ea typeface="个性印章" panose="02010609000101010101" pitchFamily="49" charset="-122"/>
              </a:rPr>
              <a:t>加强民事立法相关工作</a:t>
            </a:r>
            <a:endParaRPr lang="zh-CN" altLang="en-US" sz="2000" dirty="0">
              <a:solidFill>
                <a:srgbClr val="C00000"/>
              </a:solidFill>
              <a:latin typeface="个性印章" panose="02010609000101010101" pitchFamily="49" charset="-122"/>
              <a:ea typeface="个性印章" panose="02010609000101010101" pitchFamily="49" charset="-122"/>
            </a:endParaRPr>
          </a:p>
          <a:p>
            <a:pPr algn="just">
              <a:buFont typeface="Wingdings" panose="05000000000000000000" pitchFamily="2" charset="2"/>
            </a:pPr>
            <a:r>
              <a:rPr lang="zh-CN" altLang="zh-CN" sz="1800" dirty="0">
                <a:solidFill>
                  <a:srgbClr val="C00000"/>
                </a:solidFill>
                <a:latin typeface="仿宋" panose="02010609060101010101" charset="-122"/>
                <a:ea typeface="仿宋" panose="02010609060101010101" charset="-122"/>
              </a:rPr>
              <a:t>（实施期间，立法解释、司法解释丰富和完善）</a:t>
            </a:r>
            <a:endParaRPr lang="zh-CN" altLang="zh-CN" sz="1800" dirty="0">
              <a:solidFill>
                <a:srgbClr val="C00000"/>
              </a:solidFill>
              <a:latin typeface="仿宋" panose="02010609060101010101" charset="-122"/>
              <a:ea typeface="仿宋" panose="02010609060101010101" charset="-122"/>
            </a:endParaRPr>
          </a:p>
        </p:txBody>
      </p:sp>
      <p:sp>
        <p:nvSpPr>
          <p:cNvPr id="40968" name="文本框 27"/>
          <p:cNvSpPr txBox="1"/>
          <p:nvPr/>
        </p:nvSpPr>
        <p:spPr>
          <a:xfrm>
            <a:off x="3729673" y="4613275"/>
            <a:ext cx="3992880" cy="706755"/>
          </a:xfrm>
          <a:prstGeom prst="rect">
            <a:avLst/>
          </a:prstGeom>
          <a:noFill/>
          <a:ln w="9525">
            <a:noFill/>
          </a:ln>
        </p:spPr>
        <p:txBody>
          <a:bodyPr wrap="none">
            <a:spAutoFit/>
          </a:bodyPr>
          <a:p>
            <a:pPr marL="285750" indent="-285750" algn="just">
              <a:buFont typeface="Wingdings" panose="05000000000000000000" pitchFamily="2" charset="2"/>
              <a:buChar char="n"/>
            </a:pPr>
            <a:r>
              <a:rPr lang="zh-CN" altLang="en-US" sz="2000" dirty="0">
                <a:solidFill>
                  <a:srgbClr val="C00000"/>
                </a:solidFill>
                <a:latin typeface="个性印章" panose="02010609000101010101" pitchFamily="49" charset="-122"/>
                <a:ea typeface="个性印章" panose="02010609000101010101" pitchFamily="49" charset="-122"/>
              </a:rPr>
              <a:t>加强民法典执法司法活动</a:t>
            </a:r>
            <a:endParaRPr lang="zh-CN" altLang="en-US" sz="2000" dirty="0">
              <a:solidFill>
                <a:srgbClr val="C00000"/>
              </a:solidFill>
              <a:latin typeface="个性印章" panose="02010609000101010101" pitchFamily="49" charset="-122"/>
              <a:ea typeface="个性印章" panose="02010609000101010101" pitchFamily="49" charset="-122"/>
            </a:endParaRPr>
          </a:p>
          <a:p>
            <a:pPr algn="just">
              <a:buFont typeface="Wingdings" panose="05000000000000000000" pitchFamily="2" charset="2"/>
            </a:pPr>
            <a:r>
              <a:rPr lang="en-US" altLang="zh-CN" sz="2000" dirty="0">
                <a:solidFill>
                  <a:srgbClr val="C00000"/>
                </a:solidFill>
                <a:latin typeface="个性印章" panose="02010609000101010101" pitchFamily="49" charset="-122"/>
                <a:ea typeface="个性印章" panose="02010609000101010101" pitchFamily="49" charset="-122"/>
              </a:rPr>
              <a:t> </a:t>
            </a:r>
            <a:r>
              <a:rPr lang="zh-CN" altLang="en-US" sz="2000" dirty="0">
                <a:solidFill>
                  <a:srgbClr val="C00000"/>
                </a:solidFill>
                <a:latin typeface="仿宋" panose="02010609060101010101" charset="-122"/>
                <a:ea typeface="仿宋" panose="02010609060101010101" charset="-122"/>
                <a:cs typeface="仿宋" panose="02010609060101010101" charset="-122"/>
              </a:rPr>
              <a:t>（涉医案件回顾）法务</a:t>
            </a:r>
            <a:r>
              <a:rPr lang="en-US" altLang="zh-CN" sz="2000" dirty="0">
                <a:solidFill>
                  <a:srgbClr val="C00000"/>
                </a:solidFill>
                <a:latin typeface="仿宋" panose="02010609060101010101" charset="-122"/>
                <a:ea typeface="仿宋" panose="02010609060101010101" charset="-122"/>
                <a:cs typeface="仿宋" panose="02010609060101010101" charset="-122"/>
              </a:rPr>
              <a:t>+</a:t>
            </a:r>
            <a:r>
              <a:rPr lang="zh-CN" altLang="en-US" sz="2000" dirty="0">
                <a:solidFill>
                  <a:srgbClr val="C00000"/>
                </a:solidFill>
                <a:latin typeface="仿宋" panose="02010609060101010101" charset="-122"/>
                <a:ea typeface="仿宋" panose="02010609060101010101" charset="-122"/>
                <a:cs typeface="仿宋" panose="02010609060101010101" charset="-122"/>
              </a:rPr>
              <a:t>顾问律师</a:t>
            </a:r>
            <a:endParaRPr lang="zh-CN" altLang="en-US" sz="2000" dirty="0">
              <a:solidFill>
                <a:srgbClr val="C00000"/>
              </a:solidFill>
              <a:latin typeface="仿宋" panose="02010609060101010101" charset="-122"/>
              <a:ea typeface="仿宋" panose="02010609060101010101" charset="-122"/>
              <a:cs typeface="仿宋" panose="02010609060101010101" charset="-122"/>
            </a:endParaRPr>
          </a:p>
        </p:txBody>
      </p:sp>
      <p:sp>
        <p:nvSpPr>
          <p:cNvPr id="40969" name="文本框 28"/>
          <p:cNvSpPr txBox="1"/>
          <p:nvPr/>
        </p:nvSpPr>
        <p:spPr>
          <a:xfrm>
            <a:off x="7208520" y="2149475"/>
            <a:ext cx="4983480" cy="1014730"/>
          </a:xfrm>
          <a:prstGeom prst="rect">
            <a:avLst/>
          </a:prstGeom>
          <a:noFill/>
          <a:ln w="9525">
            <a:noFill/>
          </a:ln>
        </p:spPr>
        <p:txBody>
          <a:bodyPr wrap="square">
            <a:spAutoFit/>
          </a:bodyPr>
          <a:p>
            <a:pPr marL="285750" indent="-285750" algn="just">
              <a:buFont typeface="Wingdings" panose="05000000000000000000" pitchFamily="2" charset="2"/>
              <a:buChar char="n"/>
            </a:pPr>
            <a:r>
              <a:rPr lang="zh-CN" altLang="en-US" sz="2000" dirty="0">
                <a:solidFill>
                  <a:srgbClr val="C00000"/>
                </a:solidFill>
                <a:latin typeface="个性印章" panose="02010609000101010101" pitchFamily="49" charset="-122"/>
                <a:ea typeface="个性印章" panose="02010609000101010101" pitchFamily="49" charset="-122"/>
              </a:rPr>
              <a:t>加强民法典普法工作</a:t>
            </a:r>
            <a:endParaRPr lang="zh-CN" altLang="en-US" sz="2000" dirty="0">
              <a:solidFill>
                <a:srgbClr val="C00000"/>
              </a:solidFill>
              <a:latin typeface="个性印章" panose="02010609000101010101" pitchFamily="49" charset="-122"/>
              <a:ea typeface="个性印章" panose="02010609000101010101" pitchFamily="49" charset="-122"/>
            </a:endParaRPr>
          </a:p>
          <a:p>
            <a:pPr algn="just">
              <a:buFont typeface="Wingdings" panose="05000000000000000000" pitchFamily="2" charset="2"/>
            </a:pPr>
            <a:r>
              <a:rPr lang="zh-CN" altLang="en-US" sz="2000" dirty="0">
                <a:solidFill>
                  <a:srgbClr val="C00000"/>
                </a:solidFill>
                <a:latin typeface="仿宋" panose="02010609060101010101" charset="-122"/>
                <a:ea typeface="仿宋" panose="02010609060101010101" charset="-122"/>
              </a:rPr>
              <a:t>（行业主管部门要求加强</a:t>
            </a:r>
            <a:r>
              <a:rPr lang="zh-CN" sz="2000" b="1" dirty="0">
                <a:solidFill>
                  <a:srgbClr val="C00000"/>
                </a:solidFill>
                <a:latin typeface="仿宋" panose="02010609060101010101" charset="-122"/>
                <a:ea typeface="仿宋" panose="02010609060101010101" charset="-122"/>
              </a:rPr>
              <a:t>对</a:t>
            </a:r>
            <a:r>
              <a:rPr lang="zh-CN" altLang="en-US" sz="2000" b="1" dirty="0">
                <a:solidFill>
                  <a:srgbClr val="C00000"/>
                </a:solidFill>
                <a:latin typeface="仿宋" panose="02010609060101010101" charset="-122"/>
                <a:ea typeface="仿宋" panose="02010609060101010101" charset="-122"/>
              </a:rPr>
              <a:t>医务人员普法宣传</a:t>
            </a:r>
            <a:r>
              <a:rPr lang="zh-CN" altLang="en-US" sz="2000" b="1" dirty="0">
                <a:solidFill>
                  <a:srgbClr val="C00000"/>
                </a:solidFill>
                <a:latin typeface="仿宋" panose="02010609060101010101" charset="-122"/>
                <a:ea typeface="仿宋" panose="02010609060101010101" charset="-122"/>
              </a:rPr>
              <a:t>）</a:t>
            </a:r>
            <a:endParaRPr lang="zh-CN" altLang="en-US" sz="2000" b="1" dirty="0">
              <a:solidFill>
                <a:srgbClr val="C00000"/>
              </a:solidFill>
              <a:latin typeface="仿宋" panose="02010609060101010101" charset="-122"/>
              <a:ea typeface="仿宋" panose="02010609060101010101" charset="-122"/>
            </a:endParaRPr>
          </a:p>
        </p:txBody>
      </p:sp>
      <p:sp>
        <p:nvSpPr>
          <p:cNvPr id="40970" name="文本框 29"/>
          <p:cNvSpPr txBox="1"/>
          <p:nvPr/>
        </p:nvSpPr>
        <p:spPr>
          <a:xfrm>
            <a:off x="7382510" y="3824288"/>
            <a:ext cx="4024630" cy="706755"/>
          </a:xfrm>
          <a:prstGeom prst="rect">
            <a:avLst/>
          </a:prstGeom>
          <a:noFill/>
          <a:ln w="9525">
            <a:noFill/>
          </a:ln>
        </p:spPr>
        <p:txBody>
          <a:bodyPr wrap="none">
            <a:spAutoFit/>
          </a:bodyPr>
          <a:p>
            <a:pPr marL="285750" indent="-285750" algn="just">
              <a:buFont typeface="Wingdings" panose="05000000000000000000" pitchFamily="2" charset="2"/>
              <a:buChar char="n"/>
            </a:pPr>
            <a:r>
              <a:rPr lang="zh-CN" altLang="zh-CN" sz="2000" dirty="0">
                <a:solidFill>
                  <a:srgbClr val="C00000"/>
                </a:solidFill>
                <a:latin typeface="个性印章" panose="02010609000101010101" pitchFamily="49" charset="-122"/>
                <a:ea typeface="个性印章" panose="02010609000101010101" pitchFamily="49" charset="-122"/>
              </a:rPr>
              <a:t>加强我国民事法律制度理论研究</a:t>
            </a:r>
            <a:endParaRPr lang="zh-CN" altLang="zh-CN" sz="2000" dirty="0">
              <a:solidFill>
                <a:srgbClr val="C00000"/>
              </a:solidFill>
              <a:latin typeface="个性印章" panose="02010609000101010101" pitchFamily="49" charset="-122"/>
              <a:ea typeface="个性印章" panose="02010609000101010101" pitchFamily="49" charset="-122"/>
            </a:endParaRPr>
          </a:p>
          <a:p>
            <a:pPr algn="just">
              <a:buFont typeface="Wingdings" panose="05000000000000000000" pitchFamily="2" charset="2"/>
            </a:pPr>
            <a:r>
              <a:rPr lang="en-US" altLang="zh-CN" sz="2000" dirty="0">
                <a:solidFill>
                  <a:srgbClr val="C00000"/>
                </a:solidFill>
                <a:latin typeface="仿宋" panose="02010609060101010101" charset="-122"/>
                <a:ea typeface="仿宋" panose="02010609060101010101" charset="-122"/>
              </a:rPr>
              <a:t>    </a:t>
            </a:r>
            <a:r>
              <a:rPr lang="zh-CN" altLang="en-US" sz="2000" dirty="0">
                <a:solidFill>
                  <a:srgbClr val="C00000"/>
                </a:solidFill>
                <a:latin typeface="仿宋" panose="02010609060101010101" charset="-122"/>
                <a:ea typeface="仿宋" panose="02010609060101010101" charset="-122"/>
              </a:rPr>
              <a:t>（全国人大及其常委会）</a:t>
            </a:r>
            <a:endParaRPr lang="zh-CN" altLang="en-US" sz="2000" dirty="0">
              <a:solidFill>
                <a:srgbClr val="C00000"/>
              </a:solidFill>
              <a:latin typeface="仿宋" panose="02010609060101010101" charset="-122"/>
              <a:ea typeface="仿宋" panose="02010609060101010101" charset="-122"/>
            </a:endParaRPr>
          </a:p>
        </p:txBody>
      </p:sp>
      <p:grpSp>
        <p:nvGrpSpPr>
          <p:cNvPr id="40971" name="组合 35"/>
          <p:cNvGrpSpPr/>
          <p:nvPr/>
        </p:nvGrpSpPr>
        <p:grpSpPr>
          <a:xfrm>
            <a:off x="4649788" y="2265363"/>
            <a:ext cx="2582862" cy="2041525"/>
            <a:chOff x="3735769" y="1959354"/>
            <a:chExt cx="1768183" cy="1397840"/>
          </a:xfrm>
        </p:grpSpPr>
        <p:sp>
          <p:nvSpPr>
            <p:cNvPr id="37" name="正五边形 9"/>
            <p:cNvSpPr/>
            <p:nvPr/>
          </p:nvSpPr>
          <p:spPr>
            <a:xfrm rot="20470097">
              <a:off x="3735769" y="1959354"/>
              <a:ext cx="1768183" cy="1255447"/>
            </a:xfrm>
            <a:prstGeom prst="pentagon">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nvGrpSpPr>
            <p:cNvPr id="40976" name="组合 37"/>
            <p:cNvGrpSpPr/>
            <p:nvPr/>
          </p:nvGrpSpPr>
          <p:grpSpPr>
            <a:xfrm>
              <a:off x="3735769" y="1992947"/>
              <a:ext cx="1673049" cy="1364247"/>
              <a:chOff x="3735769" y="1992947"/>
              <a:chExt cx="1673049" cy="1364247"/>
            </a:xfrm>
          </p:grpSpPr>
          <p:cxnSp>
            <p:nvCxnSpPr>
              <p:cNvPr id="39" name="直接连接符 38"/>
              <p:cNvCxnSpPr>
                <a:stCxn id="37" idx="0"/>
              </p:cNvCxnSpPr>
              <p:nvPr/>
            </p:nvCxnSpPr>
            <p:spPr>
              <a:xfrm>
                <a:off x="4417177" y="1993050"/>
                <a:ext cx="675974" cy="29022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37" idx="5"/>
              </p:cNvCxnSpPr>
              <p:nvPr/>
            </p:nvCxnSpPr>
            <p:spPr>
              <a:xfrm flipH="1">
                <a:off x="5093151" y="2161530"/>
                <a:ext cx="315165" cy="12174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7" idx="5"/>
                <a:endCxn id="37" idx="1"/>
              </p:cNvCxnSpPr>
              <p:nvPr/>
            </p:nvCxnSpPr>
            <p:spPr>
              <a:xfrm flipH="1">
                <a:off x="3735769" y="2283270"/>
                <a:ext cx="1357382" cy="44891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7" idx="5"/>
                <a:endCxn id="37" idx="2"/>
              </p:cNvCxnSpPr>
              <p:nvPr/>
            </p:nvCxnSpPr>
            <p:spPr>
              <a:xfrm flipH="1">
                <a:off x="4305239" y="2283270"/>
                <a:ext cx="787912" cy="107392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7" idx="4"/>
                <a:endCxn id="37" idx="2"/>
              </p:cNvCxnSpPr>
              <p:nvPr/>
            </p:nvCxnSpPr>
            <p:spPr>
              <a:xfrm flipH="1" flipV="1">
                <a:off x="5093151" y="2283270"/>
                <a:ext cx="245611" cy="72174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45" name="等腰三角形 16"/>
          <p:cNvSpPr/>
          <p:nvPr/>
        </p:nvSpPr>
        <p:spPr>
          <a:xfrm rot="3490435">
            <a:off x="5271294" y="2478881"/>
            <a:ext cx="1085850" cy="1827213"/>
          </a:xfrm>
          <a:custGeom>
            <a:avLst/>
            <a:gdLst>
              <a:gd name="connsiteX0" fmla="*/ 0 w 689331"/>
              <a:gd name="connsiteY0" fmla="*/ 631040 h 631040"/>
              <a:gd name="connsiteX1" fmla="*/ 344666 w 689331"/>
              <a:gd name="connsiteY1" fmla="*/ 0 h 631040"/>
              <a:gd name="connsiteX2" fmla="*/ 689331 w 689331"/>
              <a:gd name="connsiteY2" fmla="*/ 631040 h 631040"/>
              <a:gd name="connsiteX3" fmla="*/ 0 w 689331"/>
              <a:gd name="connsiteY3" fmla="*/ 631040 h 631040"/>
              <a:gd name="connsiteX0-1" fmla="*/ 0 w 821147"/>
              <a:gd name="connsiteY0-2" fmla="*/ 631040 h 631040"/>
              <a:gd name="connsiteX1-3" fmla="*/ 344666 w 821147"/>
              <a:gd name="connsiteY1-4" fmla="*/ 0 h 631040"/>
              <a:gd name="connsiteX2-5" fmla="*/ 821147 w 821147"/>
              <a:gd name="connsiteY2-6" fmla="*/ 517180 h 631040"/>
              <a:gd name="connsiteX3-7" fmla="*/ 0 w 821147"/>
              <a:gd name="connsiteY3-8" fmla="*/ 631040 h 631040"/>
              <a:gd name="connsiteX0-9" fmla="*/ 0 w 821147"/>
              <a:gd name="connsiteY0-10" fmla="*/ 1388772 h 1388772"/>
              <a:gd name="connsiteX1-11" fmla="*/ 325773 w 821147"/>
              <a:gd name="connsiteY1-12" fmla="*/ 0 h 1388772"/>
              <a:gd name="connsiteX2-13" fmla="*/ 821147 w 821147"/>
              <a:gd name="connsiteY2-14" fmla="*/ 1274912 h 1388772"/>
              <a:gd name="connsiteX3-15" fmla="*/ 0 w 821147"/>
              <a:gd name="connsiteY3-16" fmla="*/ 1388772 h 1388772"/>
              <a:gd name="connsiteX0-17" fmla="*/ 0 w 805622"/>
              <a:gd name="connsiteY0-18" fmla="*/ 1422868 h 1422868"/>
              <a:gd name="connsiteX1-19" fmla="*/ 310248 w 805622"/>
              <a:gd name="connsiteY1-20" fmla="*/ 0 h 1422868"/>
              <a:gd name="connsiteX2-21" fmla="*/ 805622 w 805622"/>
              <a:gd name="connsiteY2-22" fmla="*/ 1274912 h 1422868"/>
              <a:gd name="connsiteX3-23" fmla="*/ 0 w 805622"/>
              <a:gd name="connsiteY3-24" fmla="*/ 1422868 h 1422868"/>
              <a:gd name="connsiteX0-25" fmla="*/ 0 w 819930"/>
              <a:gd name="connsiteY0-26" fmla="*/ 1426218 h 1426218"/>
              <a:gd name="connsiteX1-27" fmla="*/ 324556 w 819930"/>
              <a:gd name="connsiteY1-28" fmla="*/ 0 h 1426218"/>
              <a:gd name="connsiteX2-29" fmla="*/ 819930 w 819930"/>
              <a:gd name="connsiteY2-30" fmla="*/ 1274912 h 1426218"/>
              <a:gd name="connsiteX3-31" fmla="*/ 0 w 819930"/>
              <a:gd name="connsiteY3-32" fmla="*/ 1426218 h 1426218"/>
              <a:gd name="connsiteX0-33" fmla="*/ 0 w 828861"/>
              <a:gd name="connsiteY0-34" fmla="*/ 1426218 h 1426218"/>
              <a:gd name="connsiteX1-35" fmla="*/ 324556 w 828861"/>
              <a:gd name="connsiteY1-36" fmla="*/ 0 h 1426218"/>
              <a:gd name="connsiteX2-37" fmla="*/ 828861 w 828861"/>
              <a:gd name="connsiteY2-38" fmla="*/ 1289423 h 1426218"/>
              <a:gd name="connsiteX3-39" fmla="*/ 0 w 828861"/>
              <a:gd name="connsiteY3-40" fmla="*/ 1426218 h 1426218"/>
              <a:gd name="connsiteX0-41" fmla="*/ 0 w 828861"/>
              <a:gd name="connsiteY0-42" fmla="*/ 1411707 h 1411707"/>
              <a:gd name="connsiteX1-43" fmla="*/ 333487 w 828861"/>
              <a:gd name="connsiteY1-44" fmla="*/ 0 h 1411707"/>
              <a:gd name="connsiteX2-45" fmla="*/ 828861 w 828861"/>
              <a:gd name="connsiteY2-46" fmla="*/ 1274912 h 1411707"/>
              <a:gd name="connsiteX3-47" fmla="*/ 0 w 828861"/>
              <a:gd name="connsiteY3-48" fmla="*/ 1411707 h 1411707"/>
              <a:gd name="connsiteX0-49" fmla="*/ 0 w 828861"/>
              <a:gd name="connsiteY0-50" fmla="*/ 1392242 h 1392242"/>
              <a:gd name="connsiteX1-51" fmla="*/ 324208 w 828861"/>
              <a:gd name="connsiteY1-52" fmla="*/ 0 h 1392242"/>
              <a:gd name="connsiteX2-53" fmla="*/ 828861 w 828861"/>
              <a:gd name="connsiteY2-54" fmla="*/ 1255447 h 1392242"/>
              <a:gd name="connsiteX3-55" fmla="*/ 0 w 828861"/>
              <a:gd name="connsiteY3-56" fmla="*/ 1392242 h 1392242"/>
              <a:gd name="connsiteX0-57" fmla="*/ 0 w 837720"/>
              <a:gd name="connsiteY0-58" fmla="*/ 1383940 h 1383940"/>
              <a:gd name="connsiteX1-59" fmla="*/ 333067 w 837720"/>
              <a:gd name="connsiteY1-60" fmla="*/ 0 h 1383940"/>
              <a:gd name="connsiteX2-61" fmla="*/ 837720 w 837720"/>
              <a:gd name="connsiteY2-62" fmla="*/ 1255447 h 1383940"/>
              <a:gd name="connsiteX3-63" fmla="*/ 0 w 837720"/>
              <a:gd name="connsiteY3-64" fmla="*/ 1383940 h 1383940"/>
              <a:gd name="connsiteX0-65" fmla="*/ 0 w 833953"/>
              <a:gd name="connsiteY0-66" fmla="*/ 1377871 h 1377871"/>
              <a:gd name="connsiteX1-67" fmla="*/ 329300 w 833953"/>
              <a:gd name="connsiteY1-68" fmla="*/ 0 h 1377871"/>
              <a:gd name="connsiteX2-69" fmla="*/ 833953 w 833953"/>
              <a:gd name="connsiteY2-70" fmla="*/ 1255447 h 1377871"/>
              <a:gd name="connsiteX3-71" fmla="*/ 0 w 833953"/>
              <a:gd name="connsiteY3-72" fmla="*/ 1377871 h 1377871"/>
              <a:gd name="connsiteX0-73" fmla="*/ 0 w 820001"/>
              <a:gd name="connsiteY0-74" fmla="*/ 1377871 h 1377871"/>
              <a:gd name="connsiteX1-75" fmla="*/ 329300 w 820001"/>
              <a:gd name="connsiteY1-76" fmla="*/ 0 h 1377871"/>
              <a:gd name="connsiteX2-77" fmla="*/ 820001 w 820001"/>
              <a:gd name="connsiteY2-78" fmla="*/ 1232773 h 1377871"/>
              <a:gd name="connsiteX3-79" fmla="*/ 0 w 820001"/>
              <a:gd name="connsiteY3-80" fmla="*/ 1377871 h 1377871"/>
              <a:gd name="connsiteX0-81" fmla="*/ 0 w 811350"/>
              <a:gd name="connsiteY0-82" fmla="*/ 1377871 h 1377871"/>
              <a:gd name="connsiteX1-83" fmla="*/ 329300 w 811350"/>
              <a:gd name="connsiteY1-84" fmla="*/ 0 h 1377871"/>
              <a:gd name="connsiteX2-85" fmla="*/ 811350 w 811350"/>
              <a:gd name="connsiteY2-86" fmla="*/ 1210588 h 1377871"/>
              <a:gd name="connsiteX3-87" fmla="*/ 0 w 811350"/>
              <a:gd name="connsiteY3-88" fmla="*/ 1377871 h 1377871"/>
              <a:gd name="connsiteX0-89" fmla="*/ 0 w 817700"/>
              <a:gd name="connsiteY0-90" fmla="*/ 1377871 h 1377871"/>
              <a:gd name="connsiteX1-91" fmla="*/ 329300 w 817700"/>
              <a:gd name="connsiteY1-92" fmla="*/ 0 h 1377871"/>
              <a:gd name="connsiteX2-93" fmla="*/ 817700 w 817700"/>
              <a:gd name="connsiteY2-94" fmla="*/ 1222936 h 1377871"/>
              <a:gd name="connsiteX3-95" fmla="*/ 0 w 817700"/>
              <a:gd name="connsiteY3-96" fmla="*/ 1377871 h 1377871"/>
              <a:gd name="connsiteX0-97" fmla="*/ 0 w 823770"/>
              <a:gd name="connsiteY0-98" fmla="*/ 1377871 h 1377871"/>
              <a:gd name="connsiteX1-99" fmla="*/ 329300 w 823770"/>
              <a:gd name="connsiteY1-100" fmla="*/ 0 h 1377871"/>
              <a:gd name="connsiteX2-101" fmla="*/ 823770 w 823770"/>
              <a:gd name="connsiteY2-102" fmla="*/ 1226703 h 1377871"/>
              <a:gd name="connsiteX3-103" fmla="*/ 0 w 823770"/>
              <a:gd name="connsiteY3-104" fmla="*/ 1377871 h 1377871"/>
              <a:gd name="connsiteX0-105" fmla="*/ 0 w 823770"/>
              <a:gd name="connsiteY0-106" fmla="*/ 1361965 h 1361965"/>
              <a:gd name="connsiteX1-107" fmla="*/ 327835 w 823770"/>
              <a:gd name="connsiteY1-108" fmla="*/ 0 h 1361965"/>
              <a:gd name="connsiteX2-109" fmla="*/ 823770 w 823770"/>
              <a:gd name="connsiteY2-110" fmla="*/ 1210797 h 1361965"/>
              <a:gd name="connsiteX3-111" fmla="*/ 0 w 823770"/>
              <a:gd name="connsiteY3-112" fmla="*/ 1361965 h 1361965"/>
              <a:gd name="connsiteX0-113" fmla="*/ 0 w 823770"/>
              <a:gd name="connsiteY0-114" fmla="*/ 1375847 h 1375847"/>
              <a:gd name="connsiteX1-115" fmla="*/ 328044 w 823770"/>
              <a:gd name="connsiteY1-116" fmla="*/ 0 h 1375847"/>
              <a:gd name="connsiteX2-117" fmla="*/ 823770 w 823770"/>
              <a:gd name="connsiteY2-118" fmla="*/ 1224679 h 1375847"/>
              <a:gd name="connsiteX3-119" fmla="*/ 0 w 823770"/>
              <a:gd name="connsiteY3-120" fmla="*/ 1375847 h 1375847"/>
              <a:gd name="connsiteX0-121" fmla="*/ 0 w 823770"/>
              <a:gd name="connsiteY0-122" fmla="*/ 1363987 h 1363987"/>
              <a:gd name="connsiteX1-123" fmla="*/ 329090 w 823770"/>
              <a:gd name="connsiteY1-124" fmla="*/ 0 h 1363987"/>
              <a:gd name="connsiteX2-125" fmla="*/ 823770 w 823770"/>
              <a:gd name="connsiteY2-126" fmla="*/ 1212819 h 1363987"/>
              <a:gd name="connsiteX3-127" fmla="*/ 0 w 823770"/>
              <a:gd name="connsiteY3-128" fmla="*/ 1363987 h 1363987"/>
              <a:gd name="connsiteX0-129" fmla="*/ 0 w 816444"/>
              <a:gd name="connsiteY0-130" fmla="*/ 1363987 h 1363987"/>
              <a:gd name="connsiteX1-131" fmla="*/ 329090 w 816444"/>
              <a:gd name="connsiteY1-132" fmla="*/ 0 h 1363987"/>
              <a:gd name="connsiteX2-133" fmla="*/ 816444 w 816444"/>
              <a:gd name="connsiteY2-134" fmla="*/ 1211076 h 1363987"/>
              <a:gd name="connsiteX3-135" fmla="*/ 0 w 816444"/>
              <a:gd name="connsiteY3-136" fmla="*/ 1363987 h 1363987"/>
              <a:gd name="connsiteX0-137" fmla="*/ 0 w 816444"/>
              <a:gd name="connsiteY0-138" fmla="*/ 1387219 h 1387219"/>
              <a:gd name="connsiteX1-139" fmla="*/ 332298 w 816444"/>
              <a:gd name="connsiteY1-140" fmla="*/ 0 h 1387219"/>
              <a:gd name="connsiteX2-141" fmla="*/ 816444 w 816444"/>
              <a:gd name="connsiteY2-142" fmla="*/ 1234308 h 1387219"/>
              <a:gd name="connsiteX3-143" fmla="*/ 0 w 816444"/>
              <a:gd name="connsiteY3-144" fmla="*/ 1387219 h 1387219"/>
              <a:gd name="connsiteX0-1-1" fmla="*/ 0 w 1037462"/>
              <a:gd name="connsiteY0-2-2" fmla="*/ 1387219 h 1387219"/>
              <a:gd name="connsiteX1-3-3" fmla="*/ 332298 w 1037462"/>
              <a:gd name="connsiteY1-4-4" fmla="*/ 0 h 1387219"/>
              <a:gd name="connsiteX2-5-5" fmla="*/ 1037462 w 1037462"/>
              <a:gd name="connsiteY2-6-6" fmla="*/ 1258292 h 1387219"/>
              <a:gd name="connsiteX3-7-7" fmla="*/ 0 w 1037462"/>
              <a:gd name="connsiteY3-8-8" fmla="*/ 1387219 h 1387219"/>
              <a:gd name="connsiteX0-9-9" fmla="*/ 0 w 1188713"/>
              <a:gd name="connsiteY0-10-10" fmla="*/ 1431660 h 1431660"/>
              <a:gd name="connsiteX1-11-11" fmla="*/ 483549 w 1188713"/>
              <a:gd name="connsiteY1-12-12" fmla="*/ 0 h 1431660"/>
              <a:gd name="connsiteX2-13-13" fmla="*/ 1188713 w 1188713"/>
              <a:gd name="connsiteY2-14-14" fmla="*/ 1258292 h 1431660"/>
              <a:gd name="connsiteX3-15-15" fmla="*/ 0 w 1188713"/>
              <a:gd name="connsiteY3-16-16" fmla="*/ 1431660 h 1431660"/>
              <a:gd name="connsiteX0-17-17" fmla="*/ 0 w 1207355"/>
              <a:gd name="connsiteY0-18-18" fmla="*/ 1431660 h 1431660"/>
              <a:gd name="connsiteX1-19-19" fmla="*/ 483549 w 1207355"/>
              <a:gd name="connsiteY1-20-20" fmla="*/ 0 h 1431660"/>
              <a:gd name="connsiteX2-21-21" fmla="*/ 1207355 w 1207355"/>
              <a:gd name="connsiteY2-22-22" fmla="*/ 1272763 h 1431660"/>
              <a:gd name="connsiteX3-23-23" fmla="*/ 0 w 1207355"/>
              <a:gd name="connsiteY3-24-24" fmla="*/ 1431660 h 1431660"/>
            </a:gdLst>
            <a:ahLst/>
            <a:cxnLst>
              <a:cxn ang="0">
                <a:pos x="connsiteX0-1-1" y="connsiteY0-2-2"/>
              </a:cxn>
              <a:cxn ang="0">
                <a:pos x="connsiteX1-3-3" y="connsiteY1-4-4"/>
              </a:cxn>
              <a:cxn ang="0">
                <a:pos x="connsiteX2-5-5" y="connsiteY2-6-6"/>
              </a:cxn>
              <a:cxn ang="0">
                <a:pos x="connsiteX3-7-7" y="connsiteY3-8-8"/>
              </a:cxn>
            </a:cxnLst>
            <a:rect l="l" t="t" r="r" b="b"/>
            <a:pathLst>
              <a:path w="1207355" h="1431660">
                <a:moveTo>
                  <a:pt x="0" y="1431660"/>
                </a:moveTo>
                <a:lnTo>
                  <a:pt x="483549" y="0"/>
                </a:lnTo>
                <a:lnTo>
                  <a:pt x="1207355" y="1272763"/>
                </a:lnTo>
                <a:lnTo>
                  <a:pt x="0" y="143166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0000"/>
              </a:solidFill>
              <a:effectLst/>
              <a:uLnTx/>
              <a:uFillTx/>
              <a:latin typeface="+mn-lt"/>
              <a:ea typeface="+mn-ea"/>
              <a:cs typeface="+mn-cs"/>
            </a:endParaRPr>
          </a:p>
        </p:txBody>
      </p:sp>
      <p:sp>
        <p:nvSpPr>
          <p:cNvPr id="40973" name="文本框 46"/>
          <p:cNvSpPr txBox="1"/>
          <p:nvPr/>
        </p:nvSpPr>
        <p:spPr>
          <a:xfrm rot="-1079771">
            <a:off x="5359400" y="2624138"/>
            <a:ext cx="800100" cy="461962"/>
          </a:xfrm>
          <a:prstGeom prst="rect">
            <a:avLst/>
          </a:prstGeom>
          <a:noFill/>
          <a:ln w="9525">
            <a:noFill/>
          </a:ln>
        </p:spPr>
        <p:txBody>
          <a:bodyPr wrap="none">
            <a:spAutoFit/>
          </a:bodyPr>
          <a:p>
            <a:r>
              <a:rPr lang="zh-CN" altLang="en-US" sz="2400" b="1" i="1" dirty="0">
                <a:solidFill>
                  <a:srgbClr val="C00000"/>
                </a:solidFill>
                <a:latin typeface="思源黑体 CN Heavy"/>
                <a:ea typeface="思源黑体 CN Heavy"/>
              </a:rPr>
              <a:t>加强</a:t>
            </a:r>
            <a:endParaRPr lang="zh-CN" altLang="en-US" b="1" i="1" dirty="0">
              <a:solidFill>
                <a:srgbClr val="C00000"/>
              </a:solidFill>
              <a:latin typeface="思源黑体 CN Heavy"/>
              <a:ea typeface="思源黑体 CN Heavy"/>
            </a:endParaRPr>
          </a:p>
        </p:txBody>
      </p:sp>
      <p:sp>
        <p:nvSpPr>
          <p:cNvPr id="51" name="等腰三角形 24"/>
          <p:cNvSpPr/>
          <p:nvPr/>
        </p:nvSpPr>
        <p:spPr>
          <a:xfrm>
            <a:off x="5965825" y="2403475"/>
            <a:ext cx="1004888" cy="295275"/>
          </a:xfrm>
          <a:custGeom>
            <a:avLst/>
            <a:gdLst>
              <a:gd name="connsiteX0" fmla="*/ 0 w 964577"/>
              <a:gd name="connsiteY0" fmla="*/ 238515 h 238515"/>
              <a:gd name="connsiteX1" fmla="*/ 482289 w 964577"/>
              <a:gd name="connsiteY1" fmla="*/ 0 h 238515"/>
              <a:gd name="connsiteX2" fmla="*/ 964577 w 964577"/>
              <a:gd name="connsiteY2" fmla="*/ 238515 h 238515"/>
              <a:gd name="connsiteX3" fmla="*/ 0 w 964577"/>
              <a:gd name="connsiteY3" fmla="*/ 238515 h 238515"/>
              <a:gd name="connsiteX0-1" fmla="*/ 0 w 950290"/>
              <a:gd name="connsiteY0-2" fmla="*/ 238515 h 238515"/>
              <a:gd name="connsiteX1-3" fmla="*/ 482289 w 950290"/>
              <a:gd name="connsiteY1-4" fmla="*/ 0 h 238515"/>
              <a:gd name="connsiteX2-5" fmla="*/ 950290 w 950290"/>
              <a:gd name="connsiteY2-6" fmla="*/ 186127 h 238515"/>
              <a:gd name="connsiteX3-7" fmla="*/ 0 w 950290"/>
              <a:gd name="connsiteY3-8" fmla="*/ 238515 h 238515"/>
              <a:gd name="connsiteX0-9" fmla="*/ 160648 w 468001"/>
              <a:gd name="connsiteY0-10" fmla="*/ 295665 h 295665"/>
              <a:gd name="connsiteX1-11" fmla="*/ 0 w 468001"/>
              <a:gd name="connsiteY1-12" fmla="*/ 0 h 295665"/>
              <a:gd name="connsiteX2-13" fmla="*/ 468001 w 468001"/>
              <a:gd name="connsiteY2-14" fmla="*/ 186127 h 295665"/>
              <a:gd name="connsiteX3-15" fmla="*/ 160648 w 468001"/>
              <a:gd name="connsiteY3-16" fmla="*/ 295665 h 295665"/>
              <a:gd name="connsiteX0-17" fmla="*/ 674998 w 982351"/>
              <a:gd name="connsiteY0-18" fmla="*/ 281377 h 281377"/>
              <a:gd name="connsiteX1-19" fmla="*/ 0 w 982351"/>
              <a:gd name="connsiteY1-20" fmla="*/ 0 h 281377"/>
              <a:gd name="connsiteX2-21" fmla="*/ 982351 w 982351"/>
              <a:gd name="connsiteY2-22" fmla="*/ 171839 h 281377"/>
              <a:gd name="connsiteX3-23" fmla="*/ 674998 w 982351"/>
              <a:gd name="connsiteY3-24" fmla="*/ 281377 h 281377"/>
              <a:gd name="connsiteX0-25" fmla="*/ 674998 w 982351"/>
              <a:gd name="connsiteY0-26" fmla="*/ 281377 h 281377"/>
              <a:gd name="connsiteX1-27" fmla="*/ 0 w 982351"/>
              <a:gd name="connsiteY1-28" fmla="*/ 0 h 281377"/>
              <a:gd name="connsiteX2-29" fmla="*/ 982351 w 982351"/>
              <a:gd name="connsiteY2-30" fmla="*/ 152789 h 281377"/>
              <a:gd name="connsiteX3-31" fmla="*/ 674998 w 982351"/>
              <a:gd name="connsiteY3-32" fmla="*/ 281377 h 281377"/>
              <a:gd name="connsiteX0-33" fmla="*/ 674998 w 996638"/>
              <a:gd name="connsiteY0-34" fmla="*/ 281377 h 281377"/>
              <a:gd name="connsiteX1-35" fmla="*/ 0 w 996638"/>
              <a:gd name="connsiteY1-36" fmla="*/ 0 h 281377"/>
              <a:gd name="connsiteX2-37" fmla="*/ 996638 w 996638"/>
              <a:gd name="connsiteY2-38" fmla="*/ 171839 h 281377"/>
              <a:gd name="connsiteX3-39" fmla="*/ 674998 w 996638"/>
              <a:gd name="connsiteY3-40" fmla="*/ 281377 h 281377"/>
              <a:gd name="connsiteX0-41" fmla="*/ 674998 w 1010926"/>
              <a:gd name="connsiteY0-42" fmla="*/ 281377 h 281377"/>
              <a:gd name="connsiteX1-43" fmla="*/ 0 w 1010926"/>
              <a:gd name="connsiteY1-44" fmla="*/ 0 h 281377"/>
              <a:gd name="connsiteX2-45" fmla="*/ 1010926 w 1010926"/>
              <a:gd name="connsiteY2-46" fmla="*/ 171839 h 281377"/>
              <a:gd name="connsiteX3-47" fmla="*/ 674998 w 1010926"/>
              <a:gd name="connsiteY3-48" fmla="*/ 281377 h 281377"/>
              <a:gd name="connsiteX0-49" fmla="*/ 694048 w 1010926"/>
              <a:gd name="connsiteY0-50" fmla="*/ 295664 h 295664"/>
              <a:gd name="connsiteX1-51" fmla="*/ 0 w 1010926"/>
              <a:gd name="connsiteY1-52" fmla="*/ 0 h 295664"/>
              <a:gd name="connsiteX2-53" fmla="*/ 1010926 w 1010926"/>
              <a:gd name="connsiteY2-54" fmla="*/ 171839 h 295664"/>
              <a:gd name="connsiteX3-55" fmla="*/ 694048 w 1010926"/>
              <a:gd name="connsiteY3-56" fmla="*/ 295664 h 295664"/>
              <a:gd name="connsiteX0-57" fmla="*/ 694048 w 1006163"/>
              <a:gd name="connsiteY0-58" fmla="*/ 295664 h 295664"/>
              <a:gd name="connsiteX1-59" fmla="*/ 0 w 1006163"/>
              <a:gd name="connsiteY1-60" fmla="*/ 0 h 295664"/>
              <a:gd name="connsiteX2-61" fmla="*/ 1006163 w 1006163"/>
              <a:gd name="connsiteY2-62" fmla="*/ 157551 h 295664"/>
              <a:gd name="connsiteX3-63" fmla="*/ 694048 w 1006163"/>
              <a:gd name="connsiteY3-64" fmla="*/ 295664 h 295664"/>
              <a:gd name="connsiteX0-65" fmla="*/ 694048 w 1006163"/>
              <a:gd name="connsiteY0-66" fmla="*/ 305189 h 305189"/>
              <a:gd name="connsiteX1-67" fmla="*/ 0 w 1006163"/>
              <a:gd name="connsiteY1-68" fmla="*/ 0 h 305189"/>
              <a:gd name="connsiteX2-69" fmla="*/ 1006163 w 1006163"/>
              <a:gd name="connsiteY2-70" fmla="*/ 167076 h 305189"/>
              <a:gd name="connsiteX3-71" fmla="*/ 694048 w 1006163"/>
              <a:gd name="connsiteY3-72" fmla="*/ 305189 h 305189"/>
              <a:gd name="connsiteX0-73" fmla="*/ 694048 w 1006163"/>
              <a:gd name="connsiteY0-74" fmla="*/ 300426 h 300426"/>
              <a:gd name="connsiteX1-75" fmla="*/ 0 w 1006163"/>
              <a:gd name="connsiteY1-76" fmla="*/ 0 h 300426"/>
              <a:gd name="connsiteX2-77" fmla="*/ 1006163 w 1006163"/>
              <a:gd name="connsiteY2-78" fmla="*/ 167076 h 300426"/>
              <a:gd name="connsiteX3-79" fmla="*/ 694048 w 1006163"/>
              <a:gd name="connsiteY3-80" fmla="*/ 300426 h 300426"/>
              <a:gd name="connsiteX0-81" fmla="*/ 694048 w 1006163"/>
              <a:gd name="connsiteY0-82" fmla="*/ 290901 h 290901"/>
              <a:gd name="connsiteX1-83" fmla="*/ 0 w 1006163"/>
              <a:gd name="connsiteY1-84" fmla="*/ 0 h 290901"/>
              <a:gd name="connsiteX2-85" fmla="*/ 1006163 w 1006163"/>
              <a:gd name="connsiteY2-86" fmla="*/ 167076 h 290901"/>
              <a:gd name="connsiteX3-87" fmla="*/ 694048 w 1006163"/>
              <a:gd name="connsiteY3-88" fmla="*/ 290901 h 290901"/>
              <a:gd name="connsiteX0-89" fmla="*/ 682142 w 1006163"/>
              <a:gd name="connsiteY0-90" fmla="*/ 288520 h 288520"/>
              <a:gd name="connsiteX1-91" fmla="*/ 0 w 1006163"/>
              <a:gd name="connsiteY1-92" fmla="*/ 0 h 288520"/>
              <a:gd name="connsiteX2-93" fmla="*/ 1006163 w 1006163"/>
              <a:gd name="connsiteY2-94" fmla="*/ 167076 h 288520"/>
              <a:gd name="connsiteX3-95" fmla="*/ 682142 w 1006163"/>
              <a:gd name="connsiteY3-96" fmla="*/ 288520 h 288520"/>
              <a:gd name="connsiteX0-97" fmla="*/ 682142 w 1006163"/>
              <a:gd name="connsiteY0-98" fmla="*/ 288520 h 288520"/>
              <a:gd name="connsiteX1-99" fmla="*/ 0 w 1006163"/>
              <a:gd name="connsiteY1-100" fmla="*/ 0 h 288520"/>
              <a:gd name="connsiteX2-101" fmla="*/ 1006163 w 1006163"/>
              <a:gd name="connsiteY2-102" fmla="*/ 167076 h 288520"/>
              <a:gd name="connsiteX3-103" fmla="*/ 682142 w 1006163"/>
              <a:gd name="connsiteY3-104" fmla="*/ 288520 h 288520"/>
              <a:gd name="connsiteX0-105" fmla="*/ 682142 w 1006163"/>
              <a:gd name="connsiteY0-106" fmla="*/ 295664 h 295664"/>
              <a:gd name="connsiteX1-107" fmla="*/ 0 w 1006163"/>
              <a:gd name="connsiteY1-108" fmla="*/ 0 h 295664"/>
              <a:gd name="connsiteX2-109" fmla="*/ 1006163 w 1006163"/>
              <a:gd name="connsiteY2-110" fmla="*/ 167076 h 295664"/>
              <a:gd name="connsiteX3-111" fmla="*/ 682142 w 1006163"/>
              <a:gd name="connsiteY3-112" fmla="*/ 295664 h 295664"/>
            </a:gdLst>
            <a:ahLst/>
            <a:cxnLst>
              <a:cxn ang="0">
                <a:pos x="connsiteX0-1" y="connsiteY0-2"/>
              </a:cxn>
              <a:cxn ang="0">
                <a:pos x="connsiteX1-3" y="connsiteY1-4"/>
              </a:cxn>
              <a:cxn ang="0">
                <a:pos x="connsiteX2-5" y="connsiteY2-6"/>
              </a:cxn>
              <a:cxn ang="0">
                <a:pos x="connsiteX3-7" y="connsiteY3-8"/>
              </a:cxn>
            </a:cxnLst>
            <a:rect l="l" t="t" r="r" b="b"/>
            <a:pathLst>
              <a:path w="1006163" h="295664">
                <a:moveTo>
                  <a:pt x="682142" y="295664"/>
                </a:moveTo>
                <a:lnTo>
                  <a:pt x="0" y="0"/>
                </a:lnTo>
                <a:lnTo>
                  <a:pt x="1006163" y="167076"/>
                </a:lnTo>
                <a:lnTo>
                  <a:pt x="682142" y="29566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文本框 24"/>
          <p:cNvSpPr txBox="1"/>
          <p:nvPr>
            <p:custDataLst>
              <p:tags r:id="rId1"/>
            </p:custDataLst>
          </p:nvPr>
        </p:nvSpPr>
        <p:spPr>
          <a:xfrm>
            <a:off x="2717800" y="1277938"/>
            <a:ext cx="1117600" cy="1103312"/>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第</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43011" name="文本框 25"/>
          <p:cNvSpPr txBox="1"/>
          <p:nvPr>
            <p:custDataLst>
              <p:tags r:id="rId2"/>
            </p:custDataLst>
          </p:nvPr>
        </p:nvSpPr>
        <p:spPr>
          <a:xfrm>
            <a:off x="5114925" y="1228725"/>
            <a:ext cx="1106488" cy="1200150"/>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章</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43012" name="文本框 29"/>
          <p:cNvSpPr txBox="1"/>
          <p:nvPr>
            <p:custDataLst>
              <p:tags r:id="rId3"/>
            </p:custDataLst>
          </p:nvPr>
        </p:nvSpPr>
        <p:spPr>
          <a:xfrm>
            <a:off x="5051425" y="2674938"/>
            <a:ext cx="3722688" cy="688975"/>
          </a:xfrm>
          <a:prstGeom prst="rect">
            <a:avLst/>
          </a:prstGeom>
          <a:noFill/>
          <a:ln w="9525">
            <a:noFill/>
          </a:ln>
        </p:spPr>
        <p:txBody>
          <a:bodyPr/>
          <a:p>
            <a:pPr algn="dist"/>
            <a:r>
              <a:rPr lang="zh-CN" altLang="en-US" sz="5400" b="1" dirty="0">
                <a:solidFill>
                  <a:srgbClr val="C00000"/>
                </a:solidFill>
                <a:latin typeface="华文隶书" panose="02010800040101010101" pitchFamily="2" charset="-122"/>
                <a:ea typeface="华文隶书" panose="02010800040101010101" pitchFamily="2" charset="-122"/>
              </a:rPr>
              <a:t>条文解读</a:t>
            </a:r>
            <a:endParaRPr lang="zh-CN" altLang="en-US" sz="5400" b="1" dirty="0">
              <a:solidFill>
                <a:srgbClr val="C00000"/>
              </a:solidFill>
              <a:latin typeface="华文隶书" panose="02010800040101010101" pitchFamily="2" charset="-122"/>
              <a:ea typeface="华文隶书" panose="02010800040101010101" pitchFamily="2" charset="-122"/>
            </a:endParaRPr>
          </a:p>
        </p:txBody>
      </p:sp>
      <p:grpSp>
        <p:nvGrpSpPr>
          <p:cNvPr id="43013" name="组合 27"/>
          <p:cNvGrpSpPr/>
          <p:nvPr/>
        </p:nvGrpSpPr>
        <p:grpSpPr>
          <a:xfrm>
            <a:off x="3795713" y="1228725"/>
            <a:ext cx="1255712" cy="1335088"/>
            <a:chOff x="2027513" y="2778845"/>
            <a:chExt cx="813578" cy="865200"/>
          </a:xfrm>
        </p:grpSpPr>
        <p:sp>
          <p:nvSpPr>
            <p:cNvPr id="43017" name="椭圆 31"/>
            <p:cNvSpPr/>
            <p:nvPr/>
          </p:nvSpPr>
          <p:spPr>
            <a:xfrm>
              <a:off x="2200308" y="2938305"/>
              <a:ext cx="466959" cy="467064"/>
            </a:xfrm>
            <a:prstGeom prst="ellipse">
              <a:avLst/>
            </a:prstGeom>
            <a:noFill/>
            <a:ln w="12700">
              <a:noFill/>
            </a:ln>
          </p:spPr>
          <p:txBody>
            <a:bodyPr anchor="ctr"/>
            <a:p>
              <a:pPr algn="ctr"/>
              <a:r>
                <a:rPr lang="zh-CN" altLang="en-US" sz="6000" dirty="0">
                  <a:solidFill>
                    <a:srgbClr val="C00000"/>
                  </a:solidFill>
                  <a:latin typeface="华文琥珀" panose="02010800040101010101" pitchFamily="2" charset="-122"/>
                  <a:ea typeface="华文琥珀" panose="02010800040101010101" pitchFamily="2" charset="-122"/>
                </a:rPr>
                <a:t>五</a:t>
              </a:r>
              <a:endParaRPr lang="zh-CN" altLang="en-US" sz="6000" dirty="0">
                <a:solidFill>
                  <a:srgbClr val="C00000"/>
                </a:solidFill>
                <a:latin typeface="华文琥珀" panose="02010800040101010101" pitchFamily="2" charset="-122"/>
                <a:ea typeface="华文琥珀" panose="02010800040101010101" pitchFamily="2" charset="-122"/>
              </a:endParaRPr>
            </a:p>
          </p:txBody>
        </p:sp>
        <p:sp>
          <p:nvSpPr>
            <p:cNvPr id="43018" name="Freeform 9"/>
            <p:cNvSpPr/>
            <p:nvPr/>
          </p:nvSpPr>
          <p:spPr>
            <a:xfrm>
              <a:off x="2027513" y="2778845"/>
              <a:ext cx="813578" cy="865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88" h="838">
                  <a:moveTo>
                    <a:pt x="0" y="207"/>
                  </a:moveTo>
                  <a:lnTo>
                    <a:pt x="0" y="207"/>
                  </a:lnTo>
                  <a:lnTo>
                    <a:pt x="2" y="209"/>
                  </a:lnTo>
                  <a:lnTo>
                    <a:pt x="5" y="212"/>
                  </a:lnTo>
                  <a:lnTo>
                    <a:pt x="10" y="212"/>
                  </a:lnTo>
                  <a:lnTo>
                    <a:pt x="14" y="212"/>
                  </a:lnTo>
                  <a:lnTo>
                    <a:pt x="14" y="211"/>
                  </a:lnTo>
                  <a:lnTo>
                    <a:pt x="14" y="207"/>
                  </a:lnTo>
                  <a:lnTo>
                    <a:pt x="10" y="204"/>
                  </a:lnTo>
                  <a:lnTo>
                    <a:pt x="6" y="203"/>
                  </a:lnTo>
                  <a:lnTo>
                    <a:pt x="3" y="203"/>
                  </a:lnTo>
                  <a:lnTo>
                    <a:pt x="2" y="204"/>
                  </a:lnTo>
                  <a:lnTo>
                    <a:pt x="0" y="207"/>
                  </a:lnTo>
                  <a:close/>
                  <a:moveTo>
                    <a:pt x="66" y="471"/>
                  </a:moveTo>
                  <a:lnTo>
                    <a:pt x="66" y="471"/>
                  </a:lnTo>
                  <a:lnTo>
                    <a:pt x="68" y="468"/>
                  </a:lnTo>
                  <a:lnTo>
                    <a:pt x="66" y="465"/>
                  </a:lnTo>
                  <a:lnTo>
                    <a:pt x="64" y="465"/>
                  </a:lnTo>
                  <a:lnTo>
                    <a:pt x="64" y="470"/>
                  </a:lnTo>
                  <a:lnTo>
                    <a:pt x="64" y="471"/>
                  </a:lnTo>
                  <a:lnTo>
                    <a:pt x="66" y="471"/>
                  </a:lnTo>
                  <a:close/>
                  <a:moveTo>
                    <a:pt x="125" y="470"/>
                  </a:moveTo>
                  <a:lnTo>
                    <a:pt x="125" y="466"/>
                  </a:lnTo>
                  <a:lnTo>
                    <a:pt x="124" y="466"/>
                  </a:lnTo>
                  <a:lnTo>
                    <a:pt x="122" y="466"/>
                  </a:lnTo>
                  <a:lnTo>
                    <a:pt x="121" y="465"/>
                  </a:lnTo>
                  <a:lnTo>
                    <a:pt x="121" y="468"/>
                  </a:lnTo>
                  <a:lnTo>
                    <a:pt x="122" y="470"/>
                  </a:lnTo>
                  <a:lnTo>
                    <a:pt x="124" y="471"/>
                  </a:lnTo>
                  <a:lnTo>
                    <a:pt x="125" y="470"/>
                  </a:lnTo>
                  <a:close/>
                  <a:moveTo>
                    <a:pt x="24" y="550"/>
                  </a:moveTo>
                  <a:lnTo>
                    <a:pt x="24" y="550"/>
                  </a:lnTo>
                  <a:lnTo>
                    <a:pt x="26" y="550"/>
                  </a:lnTo>
                  <a:lnTo>
                    <a:pt x="27" y="548"/>
                  </a:lnTo>
                  <a:lnTo>
                    <a:pt x="27" y="542"/>
                  </a:lnTo>
                  <a:lnTo>
                    <a:pt x="27" y="534"/>
                  </a:lnTo>
                  <a:lnTo>
                    <a:pt x="26" y="528"/>
                  </a:lnTo>
                  <a:lnTo>
                    <a:pt x="21" y="523"/>
                  </a:lnTo>
                  <a:lnTo>
                    <a:pt x="23" y="523"/>
                  </a:lnTo>
                  <a:lnTo>
                    <a:pt x="24" y="524"/>
                  </a:lnTo>
                  <a:lnTo>
                    <a:pt x="26" y="526"/>
                  </a:lnTo>
                  <a:lnTo>
                    <a:pt x="29" y="524"/>
                  </a:lnTo>
                  <a:lnTo>
                    <a:pt x="27" y="521"/>
                  </a:lnTo>
                  <a:lnTo>
                    <a:pt x="26" y="518"/>
                  </a:lnTo>
                  <a:lnTo>
                    <a:pt x="23" y="516"/>
                  </a:lnTo>
                  <a:lnTo>
                    <a:pt x="18" y="516"/>
                  </a:lnTo>
                  <a:lnTo>
                    <a:pt x="18" y="513"/>
                  </a:lnTo>
                  <a:lnTo>
                    <a:pt x="14" y="511"/>
                  </a:lnTo>
                  <a:lnTo>
                    <a:pt x="13" y="508"/>
                  </a:lnTo>
                  <a:lnTo>
                    <a:pt x="14" y="503"/>
                  </a:lnTo>
                  <a:lnTo>
                    <a:pt x="11" y="503"/>
                  </a:lnTo>
                  <a:lnTo>
                    <a:pt x="11" y="526"/>
                  </a:lnTo>
                  <a:lnTo>
                    <a:pt x="14" y="548"/>
                  </a:lnTo>
                  <a:lnTo>
                    <a:pt x="19" y="571"/>
                  </a:lnTo>
                  <a:lnTo>
                    <a:pt x="26" y="592"/>
                  </a:lnTo>
                  <a:lnTo>
                    <a:pt x="31" y="590"/>
                  </a:lnTo>
                  <a:lnTo>
                    <a:pt x="32" y="585"/>
                  </a:lnTo>
                  <a:lnTo>
                    <a:pt x="32" y="581"/>
                  </a:lnTo>
                  <a:lnTo>
                    <a:pt x="31" y="574"/>
                  </a:lnTo>
                  <a:lnTo>
                    <a:pt x="27" y="561"/>
                  </a:lnTo>
                  <a:lnTo>
                    <a:pt x="24" y="550"/>
                  </a:lnTo>
                  <a:close/>
                  <a:moveTo>
                    <a:pt x="659" y="573"/>
                  </a:moveTo>
                  <a:lnTo>
                    <a:pt x="659" y="573"/>
                  </a:lnTo>
                  <a:lnTo>
                    <a:pt x="658" y="574"/>
                  </a:lnTo>
                  <a:lnTo>
                    <a:pt x="659" y="577"/>
                  </a:lnTo>
                  <a:lnTo>
                    <a:pt x="664" y="577"/>
                  </a:lnTo>
                  <a:lnTo>
                    <a:pt x="664" y="574"/>
                  </a:lnTo>
                  <a:lnTo>
                    <a:pt x="663" y="573"/>
                  </a:lnTo>
                  <a:lnTo>
                    <a:pt x="659" y="573"/>
                  </a:lnTo>
                  <a:close/>
                  <a:moveTo>
                    <a:pt x="39" y="611"/>
                  </a:moveTo>
                  <a:lnTo>
                    <a:pt x="39" y="611"/>
                  </a:lnTo>
                  <a:lnTo>
                    <a:pt x="39" y="606"/>
                  </a:lnTo>
                  <a:lnTo>
                    <a:pt x="37" y="602"/>
                  </a:lnTo>
                  <a:lnTo>
                    <a:pt x="32" y="592"/>
                  </a:lnTo>
                  <a:lnTo>
                    <a:pt x="31" y="594"/>
                  </a:lnTo>
                  <a:lnTo>
                    <a:pt x="27" y="594"/>
                  </a:lnTo>
                  <a:lnTo>
                    <a:pt x="31" y="603"/>
                  </a:lnTo>
                  <a:lnTo>
                    <a:pt x="32" y="613"/>
                  </a:lnTo>
                  <a:lnTo>
                    <a:pt x="35" y="621"/>
                  </a:lnTo>
                  <a:lnTo>
                    <a:pt x="40" y="629"/>
                  </a:lnTo>
                  <a:lnTo>
                    <a:pt x="42" y="639"/>
                  </a:lnTo>
                  <a:lnTo>
                    <a:pt x="47" y="647"/>
                  </a:lnTo>
                  <a:lnTo>
                    <a:pt x="55" y="663"/>
                  </a:lnTo>
                  <a:lnTo>
                    <a:pt x="66" y="679"/>
                  </a:lnTo>
                  <a:lnTo>
                    <a:pt x="74" y="695"/>
                  </a:lnTo>
                  <a:lnTo>
                    <a:pt x="80" y="701"/>
                  </a:lnTo>
                  <a:lnTo>
                    <a:pt x="85" y="708"/>
                  </a:lnTo>
                  <a:lnTo>
                    <a:pt x="92" y="713"/>
                  </a:lnTo>
                  <a:lnTo>
                    <a:pt x="98" y="719"/>
                  </a:lnTo>
                  <a:lnTo>
                    <a:pt x="95" y="713"/>
                  </a:lnTo>
                  <a:lnTo>
                    <a:pt x="92" y="708"/>
                  </a:lnTo>
                  <a:lnTo>
                    <a:pt x="88" y="703"/>
                  </a:lnTo>
                  <a:lnTo>
                    <a:pt x="87" y="696"/>
                  </a:lnTo>
                  <a:lnTo>
                    <a:pt x="79" y="688"/>
                  </a:lnTo>
                  <a:lnTo>
                    <a:pt x="72" y="677"/>
                  </a:lnTo>
                  <a:lnTo>
                    <a:pt x="61" y="656"/>
                  </a:lnTo>
                  <a:lnTo>
                    <a:pt x="51" y="632"/>
                  </a:lnTo>
                  <a:lnTo>
                    <a:pt x="39" y="611"/>
                  </a:lnTo>
                  <a:close/>
                  <a:moveTo>
                    <a:pt x="706" y="666"/>
                  </a:moveTo>
                  <a:lnTo>
                    <a:pt x="706" y="666"/>
                  </a:lnTo>
                  <a:lnTo>
                    <a:pt x="712" y="666"/>
                  </a:lnTo>
                  <a:lnTo>
                    <a:pt x="719" y="664"/>
                  </a:lnTo>
                  <a:lnTo>
                    <a:pt x="724" y="663"/>
                  </a:lnTo>
                  <a:lnTo>
                    <a:pt x="728" y="659"/>
                  </a:lnTo>
                  <a:lnTo>
                    <a:pt x="722" y="658"/>
                  </a:lnTo>
                  <a:lnTo>
                    <a:pt x="716" y="659"/>
                  </a:lnTo>
                  <a:lnTo>
                    <a:pt x="711" y="663"/>
                  </a:lnTo>
                  <a:lnTo>
                    <a:pt x="706" y="666"/>
                  </a:lnTo>
                  <a:close/>
                  <a:moveTo>
                    <a:pt x="490" y="774"/>
                  </a:moveTo>
                  <a:lnTo>
                    <a:pt x="490" y="774"/>
                  </a:lnTo>
                  <a:lnTo>
                    <a:pt x="492" y="775"/>
                  </a:lnTo>
                  <a:lnTo>
                    <a:pt x="494" y="777"/>
                  </a:lnTo>
                  <a:lnTo>
                    <a:pt x="497" y="777"/>
                  </a:lnTo>
                  <a:lnTo>
                    <a:pt x="499" y="777"/>
                  </a:lnTo>
                  <a:lnTo>
                    <a:pt x="497" y="775"/>
                  </a:lnTo>
                  <a:lnTo>
                    <a:pt x="495" y="774"/>
                  </a:lnTo>
                  <a:lnTo>
                    <a:pt x="494" y="774"/>
                  </a:lnTo>
                  <a:lnTo>
                    <a:pt x="490" y="774"/>
                  </a:lnTo>
                  <a:close/>
                  <a:moveTo>
                    <a:pt x="389" y="787"/>
                  </a:moveTo>
                  <a:lnTo>
                    <a:pt x="389" y="787"/>
                  </a:lnTo>
                  <a:lnTo>
                    <a:pt x="392" y="787"/>
                  </a:lnTo>
                  <a:lnTo>
                    <a:pt x="396" y="785"/>
                  </a:lnTo>
                  <a:lnTo>
                    <a:pt x="397" y="782"/>
                  </a:lnTo>
                  <a:lnTo>
                    <a:pt x="396" y="778"/>
                  </a:lnTo>
                  <a:lnTo>
                    <a:pt x="392" y="778"/>
                  </a:lnTo>
                  <a:lnTo>
                    <a:pt x="391" y="780"/>
                  </a:lnTo>
                  <a:lnTo>
                    <a:pt x="389" y="787"/>
                  </a:lnTo>
                  <a:close/>
                  <a:moveTo>
                    <a:pt x="777" y="421"/>
                  </a:moveTo>
                  <a:lnTo>
                    <a:pt x="777" y="421"/>
                  </a:lnTo>
                  <a:lnTo>
                    <a:pt x="783" y="410"/>
                  </a:lnTo>
                  <a:lnTo>
                    <a:pt x="786" y="399"/>
                  </a:lnTo>
                  <a:lnTo>
                    <a:pt x="788" y="386"/>
                  </a:lnTo>
                  <a:lnTo>
                    <a:pt x="788" y="373"/>
                  </a:lnTo>
                  <a:lnTo>
                    <a:pt x="783" y="346"/>
                  </a:lnTo>
                  <a:lnTo>
                    <a:pt x="778" y="318"/>
                  </a:lnTo>
                  <a:lnTo>
                    <a:pt x="774" y="299"/>
                  </a:lnTo>
                  <a:lnTo>
                    <a:pt x="767" y="281"/>
                  </a:lnTo>
                  <a:lnTo>
                    <a:pt x="762" y="264"/>
                  </a:lnTo>
                  <a:lnTo>
                    <a:pt x="757" y="248"/>
                  </a:lnTo>
                  <a:lnTo>
                    <a:pt x="753" y="243"/>
                  </a:lnTo>
                  <a:lnTo>
                    <a:pt x="749" y="240"/>
                  </a:lnTo>
                  <a:lnTo>
                    <a:pt x="743" y="222"/>
                  </a:lnTo>
                  <a:lnTo>
                    <a:pt x="737" y="204"/>
                  </a:lnTo>
                  <a:lnTo>
                    <a:pt x="728" y="188"/>
                  </a:lnTo>
                  <a:lnTo>
                    <a:pt x="719" y="172"/>
                  </a:lnTo>
                  <a:lnTo>
                    <a:pt x="709" y="158"/>
                  </a:lnTo>
                  <a:lnTo>
                    <a:pt x="700" y="145"/>
                  </a:lnTo>
                  <a:lnTo>
                    <a:pt x="675" y="119"/>
                  </a:lnTo>
                  <a:lnTo>
                    <a:pt x="666" y="121"/>
                  </a:lnTo>
                  <a:lnTo>
                    <a:pt x="659" y="122"/>
                  </a:lnTo>
                  <a:lnTo>
                    <a:pt x="658" y="119"/>
                  </a:lnTo>
                  <a:lnTo>
                    <a:pt x="656" y="117"/>
                  </a:lnTo>
                  <a:lnTo>
                    <a:pt x="656" y="116"/>
                  </a:lnTo>
                  <a:lnTo>
                    <a:pt x="650" y="116"/>
                  </a:lnTo>
                  <a:lnTo>
                    <a:pt x="648" y="114"/>
                  </a:lnTo>
                  <a:lnTo>
                    <a:pt x="646" y="111"/>
                  </a:lnTo>
                  <a:lnTo>
                    <a:pt x="664" y="113"/>
                  </a:lnTo>
                  <a:lnTo>
                    <a:pt x="663" y="109"/>
                  </a:lnTo>
                  <a:lnTo>
                    <a:pt x="663" y="105"/>
                  </a:lnTo>
                  <a:lnTo>
                    <a:pt x="643" y="85"/>
                  </a:lnTo>
                  <a:lnTo>
                    <a:pt x="621" y="68"/>
                  </a:lnTo>
                  <a:lnTo>
                    <a:pt x="597" y="51"/>
                  </a:lnTo>
                  <a:lnTo>
                    <a:pt x="571" y="39"/>
                  </a:lnTo>
                  <a:lnTo>
                    <a:pt x="544" y="27"/>
                  </a:lnTo>
                  <a:lnTo>
                    <a:pt x="515" y="18"/>
                  </a:lnTo>
                  <a:lnTo>
                    <a:pt x="486" y="10"/>
                  </a:lnTo>
                  <a:lnTo>
                    <a:pt x="455" y="6"/>
                  </a:lnTo>
                  <a:lnTo>
                    <a:pt x="429" y="2"/>
                  </a:lnTo>
                  <a:lnTo>
                    <a:pt x="402" y="0"/>
                  </a:lnTo>
                  <a:lnTo>
                    <a:pt x="376" y="2"/>
                  </a:lnTo>
                  <a:lnTo>
                    <a:pt x="351" y="5"/>
                  </a:lnTo>
                  <a:lnTo>
                    <a:pt x="339" y="6"/>
                  </a:lnTo>
                  <a:lnTo>
                    <a:pt x="330" y="11"/>
                  </a:lnTo>
                  <a:lnTo>
                    <a:pt x="318" y="13"/>
                  </a:lnTo>
                  <a:lnTo>
                    <a:pt x="314" y="14"/>
                  </a:lnTo>
                  <a:lnTo>
                    <a:pt x="307" y="14"/>
                  </a:lnTo>
                  <a:lnTo>
                    <a:pt x="262" y="32"/>
                  </a:lnTo>
                  <a:lnTo>
                    <a:pt x="240" y="42"/>
                  </a:lnTo>
                  <a:lnTo>
                    <a:pt x="230" y="47"/>
                  </a:lnTo>
                  <a:lnTo>
                    <a:pt x="220" y="53"/>
                  </a:lnTo>
                  <a:lnTo>
                    <a:pt x="219" y="53"/>
                  </a:lnTo>
                  <a:lnTo>
                    <a:pt x="217" y="53"/>
                  </a:lnTo>
                  <a:lnTo>
                    <a:pt x="204" y="63"/>
                  </a:lnTo>
                  <a:lnTo>
                    <a:pt x="193" y="69"/>
                  </a:lnTo>
                  <a:lnTo>
                    <a:pt x="180" y="77"/>
                  </a:lnTo>
                  <a:lnTo>
                    <a:pt x="170" y="87"/>
                  </a:lnTo>
                  <a:lnTo>
                    <a:pt x="153" y="100"/>
                  </a:lnTo>
                  <a:lnTo>
                    <a:pt x="135" y="116"/>
                  </a:lnTo>
                  <a:lnTo>
                    <a:pt x="119" y="132"/>
                  </a:lnTo>
                  <a:lnTo>
                    <a:pt x="101" y="146"/>
                  </a:lnTo>
                  <a:lnTo>
                    <a:pt x="103" y="150"/>
                  </a:lnTo>
                  <a:lnTo>
                    <a:pt x="103" y="151"/>
                  </a:lnTo>
                  <a:lnTo>
                    <a:pt x="101" y="153"/>
                  </a:lnTo>
                  <a:lnTo>
                    <a:pt x="98" y="154"/>
                  </a:lnTo>
                  <a:lnTo>
                    <a:pt x="93" y="158"/>
                  </a:lnTo>
                  <a:lnTo>
                    <a:pt x="88" y="166"/>
                  </a:lnTo>
                  <a:lnTo>
                    <a:pt x="85" y="174"/>
                  </a:lnTo>
                  <a:lnTo>
                    <a:pt x="80" y="183"/>
                  </a:lnTo>
                  <a:lnTo>
                    <a:pt x="82" y="183"/>
                  </a:lnTo>
                  <a:lnTo>
                    <a:pt x="84" y="185"/>
                  </a:lnTo>
                  <a:lnTo>
                    <a:pt x="85" y="188"/>
                  </a:lnTo>
                  <a:lnTo>
                    <a:pt x="80" y="195"/>
                  </a:lnTo>
                  <a:lnTo>
                    <a:pt x="77" y="203"/>
                  </a:lnTo>
                  <a:lnTo>
                    <a:pt x="71" y="219"/>
                  </a:lnTo>
                  <a:lnTo>
                    <a:pt x="68" y="227"/>
                  </a:lnTo>
                  <a:lnTo>
                    <a:pt x="63" y="233"/>
                  </a:lnTo>
                  <a:lnTo>
                    <a:pt x="58" y="236"/>
                  </a:lnTo>
                  <a:lnTo>
                    <a:pt x="50" y="240"/>
                  </a:lnTo>
                  <a:lnTo>
                    <a:pt x="53" y="244"/>
                  </a:lnTo>
                  <a:lnTo>
                    <a:pt x="55" y="249"/>
                  </a:lnTo>
                  <a:lnTo>
                    <a:pt x="55" y="256"/>
                  </a:lnTo>
                  <a:lnTo>
                    <a:pt x="53" y="262"/>
                  </a:lnTo>
                  <a:lnTo>
                    <a:pt x="47" y="272"/>
                  </a:lnTo>
                  <a:lnTo>
                    <a:pt x="39" y="281"/>
                  </a:lnTo>
                  <a:lnTo>
                    <a:pt x="40" y="285"/>
                  </a:lnTo>
                  <a:lnTo>
                    <a:pt x="40" y="288"/>
                  </a:lnTo>
                  <a:lnTo>
                    <a:pt x="35" y="294"/>
                  </a:lnTo>
                  <a:lnTo>
                    <a:pt x="35" y="301"/>
                  </a:lnTo>
                  <a:lnTo>
                    <a:pt x="34" y="306"/>
                  </a:lnTo>
                  <a:lnTo>
                    <a:pt x="34" y="310"/>
                  </a:lnTo>
                  <a:lnTo>
                    <a:pt x="34" y="315"/>
                  </a:lnTo>
                  <a:lnTo>
                    <a:pt x="29" y="327"/>
                  </a:lnTo>
                  <a:lnTo>
                    <a:pt x="21" y="335"/>
                  </a:lnTo>
                  <a:lnTo>
                    <a:pt x="19" y="339"/>
                  </a:lnTo>
                  <a:lnTo>
                    <a:pt x="16" y="344"/>
                  </a:lnTo>
                  <a:lnTo>
                    <a:pt x="16" y="349"/>
                  </a:lnTo>
                  <a:lnTo>
                    <a:pt x="16" y="355"/>
                  </a:lnTo>
                  <a:lnTo>
                    <a:pt x="13" y="355"/>
                  </a:lnTo>
                  <a:lnTo>
                    <a:pt x="10" y="354"/>
                  </a:lnTo>
                  <a:lnTo>
                    <a:pt x="8" y="357"/>
                  </a:lnTo>
                  <a:lnTo>
                    <a:pt x="5" y="359"/>
                  </a:lnTo>
                  <a:lnTo>
                    <a:pt x="3" y="376"/>
                  </a:lnTo>
                  <a:lnTo>
                    <a:pt x="3" y="396"/>
                  </a:lnTo>
                  <a:lnTo>
                    <a:pt x="3" y="436"/>
                  </a:lnTo>
                  <a:lnTo>
                    <a:pt x="6" y="454"/>
                  </a:lnTo>
                  <a:lnTo>
                    <a:pt x="8" y="471"/>
                  </a:lnTo>
                  <a:lnTo>
                    <a:pt x="8" y="487"/>
                  </a:lnTo>
                  <a:lnTo>
                    <a:pt x="10" y="495"/>
                  </a:lnTo>
                  <a:lnTo>
                    <a:pt x="11" y="499"/>
                  </a:lnTo>
                  <a:lnTo>
                    <a:pt x="14" y="500"/>
                  </a:lnTo>
                  <a:lnTo>
                    <a:pt x="14" y="497"/>
                  </a:lnTo>
                  <a:lnTo>
                    <a:pt x="14" y="495"/>
                  </a:lnTo>
                  <a:lnTo>
                    <a:pt x="18" y="495"/>
                  </a:lnTo>
                  <a:lnTo>
                    <a:pt x="21" y="497"/>
                  </a:lnTo>
                  <a:lnTo>
                    <a:pt x="23" y="502"/>
                  </a:lnTo>
                  <a:lnTo>
                    <a:pt x="21" y="505"/>
                  </a:lnTo>
                  <a:lnTo>
                    <a:pt x="19" y="507"/>
                  </a:lnTo>
                  <a:lnTo>
                    <a:pt x="18" y="508"/>
                  </a:lnTo>
                  <a:lnTo>
                    <a:pt x="18" y="513"/>
                  </a:lnTo>
                  <a:lnTo>
                    <a:pt x="21" y="513"/>
                  </a:lnTo>
                  <a:lnTo>
                    <a:pt x="24" y="511"/>
                  </a:lnTo>
                  <a:lnTo>
                    <a:pt x="29" y="508"/>
                  </a:lnTo>
                  <a:lnTo>
                    <a:pt x="32" y="503"/>
                  </a:lnTo>
                  <a:lnTo>
                    <a:pt x="39" y="499"/>
                  </a:lnTo>
                  <a:lnTo>
                    <a:pt x="37" y="495"/>
                  </a:lnTo>
                  <a:lnTo>
                    <a:pt x="39" y="492"/>
                  </a:lnTo>
                  <a:lnTo>
                    <a:pt x="40" y="491"/>
                  </a:lnTo>
                  <a:lnTo>
                    <a:pt x="43" y="489"/>
                  </a:lnTo>
                  <a:lnTo>
                    <a:pt x="45" y="489"/>
                  </a:lnTo>
                  <a:lnTo>
                    <a:pt x="47" y="486"/>
                  </a:lnTo>
                  <a:lnTo>
                    <a:pt x="42" y="486"/>
                  </a:lnTo>
                  <a:lnTo>
                    <a:pt x="39" y="486"/>
                  </a:lnTo>
                  <a:lnTo>
                    <a:pt x="42" y="479"/>
                  </a:lnTo>
                  <a:lnTo>
                    <a:pt x="45" y="473"/>
                  </a:lnTo>
                  <a:lnTo>
                    <a:pt x="50" y="468"/>
                  </a:lnTo>
                  <a:lnTo>
                    <a:pt x="53" y="468"/>
                  </a:lnTo>
                  <a:lnTo>
                    <a:pt x="56" y="468"/>
                  </a:lnTo>
                  <a:lnTo>
                    <a:pt x="56" y="465"/>
                  </a:lnTo>
                  <a:lnTo>
                    <a:pt x="53" y="465"/>
                  </a:lnTo>
                  <a:lnTo>
                    <a:pt x="51" y="465"/>
                  </a:lnTo>
                  <a:lnTo>
                    <a:pt x="53" y="463"/>
                  </a:lnTo>
                  <a:lnTo>
                    <a:pt x="55" y="462"/>
                  </a:lnTo>
                  <a:lnTo>
                    <a:pt x="53" y="462"/>
                  </a:lnTo>
                  <a:lnTo>
                    <a:pt x="53" y="460"/>
                  </a:lnTo>
                  <a:lnTo>
                    <a:pt x="56" y="457"/>
                  </a:lnTo>
                  <a:lnTo>
                    <a:pt x="61" y="454"/>
                  </a:lnTo>
                  <a:lnTo>
                    <a:pt x="66" y="454"/>
                  </a:lnTo>
                  <a:lnTo>
                    <a:pt x="63" y="449"/>
                  </a:lnTo>
                  <a:lnTo>
                    <a:pt x="63" y="442"/>
                  </a:lnTo>
                  <a:lnTo>
                    <a:pt x="63" y="436"/>
                  </a:lnTo>
                  <a:lnTo>
                    <a:pt x="60" y="421"/>
                  </a:lnTo>
                  <a:lnTo>
                    <a:pt x="58" y="413"/>
                  </a:lnTo>
                  <a:lnTo>
                    <a:pt x="58" y="407"/>
                  </a:lnTo>
                  <a:lnTo>
                    <a:pt x="60" y="401"/>
                  </a:lnTo>
                  <a:lnTo>
                    <a:pt x="64" y="397"/>
                  </a:lnTo>
                  <a:lnTo>
                    <a:pt x="63" y="380"/>
                  </a:lnTo>
                  <a:lnTo>
                    <a:pt x="61" y="364"/>
                  </a:lnTo>
                  <a:lnTo>
                    <a:pt x="61" y="346"/>
                  </a:lnTo>
                  <a:lnTo>
                    <a:pt x="63" y="327"/>
                  </a:lnTo>
                  <a:lnTo>
                    <a:pt x="63" y="325"/>
                  </a:lnTo>
                  <a:lnTo>
                    <a:pt x="60" y="323"/>
                  </a:lnTo>
                  <a:lnTo>
                    <a:pt x="58" y="323"/>
                  </a:lnTo>
                  <a:lnTo>
                    <a:pt x="58" y="320"/>
                  </a:lnTo>
                  <a:lnTo>
                    <a:pt x="60" y="318"/>
                  </a:lnTo>
                  <a:lnTo>
                    <a:pt x="61" y="317"/>
                  </a:lnTo>
                  <a:lnTo>
                    <a:pt x="63" y="315"/>
                  </a:lnTo>
                  <a:lnTo>
                    <a:pt x="63" y="312"/>
                  </a:lnTo>
                  <a:lnTo>
                    <a:pt x="66" y="299"/>
                  </a:lnTo>
                  <a:lnTo>
                    <a:pt x="69" y="286"/>
                  </a:lnTo>
                  <a:lnTo>
                    <a:pt x="71" y="262"/>
                  </a:lnTo>
                  <a:lnTo>
                    <a:pt x="72" y="256"/>
                  </a:lnTo>
                  <a:lnTo>
                    <a:pt x="76" y="249"/>
                  </a:lnTo>
                  <a:lnTo>
                    <a:pt x="80" y="238"/>
                  </a:lnTo>
                  <a:lnTo>
                    <a:pt x="87" y="225"/>
                  </a:lnTo>
                  <a:lnTo>
                    <a:pt x="87" y="219"/>
                  </a:lnTo>
                  <a:lnTo>
                    <a:pt x="87" y="212"/>
                  </a:lnTo>
                  <a:lnTo>
                    <a:pt x="92" y="207"/>
                  </a:lnTo>
                  <a:lnTo>
                    <a:pt x="96" y="199"/>
                  </a:lnTo>
                  <a:lnTo>
                    <a:pt x="98" y="193"/>
                  </a:lnTo>
                  <a:lnTo>
                    <a:pt x="98" y="185"/>
                  </a:lnTo>
                  <a:lnTo>
                    <a:pt x="105" y="187"/>
                  </a:lnTo>
                  <a:lnTo>
                    <a:pt x="111" y="185"/>
                  </a:lnTo>
                  <a:lnTo>
                    <a:pt x="117" y="182"/>
                  </a:lnTo>
                  <a:lnTo>
                    <a:pt x="121" y="177"/>
                  </a:lnTo>
                  <a:lnTo>
                    <a:pt x="119" y="174"/>
                  </a:lnTo>
                  <a:lnTo>
                    <a:pt x="117" y="170"/>
                  </a:lnTo>
                  <a:lnTo>
                    <a:pt x="116" y="169"/>
                  </a:lnTo>
                  <a:lnTo>
                    <a:pt x="114" y="164"/>
                  </a:lnTo>
                  <a:lnTo>
                    <a:pt x="119" y="158"/>
                  </a:lnTo>
                  <a:lnTo>
                    <a:pt x="124" y="151"/>
                  </a:lnTo>
                  <a:lnTo>
                    <a:pt x="135" y="138"/>
                  </a:lnTo>
                  <a:lnTo>
                    <a:pt x="146" y="127"/>
                  </a:lnTo>
                  <a:lnTo>
                    <a:pt x="151" y="119"/>
                  </a:lnTo>
                  <a:lnTo>
                    <a:pt x="156" y="113"/>
                  </a:lnTo>
                  <a:lnTo>
                    <a:pt x="159" y="111"/>
                  </a:lnTo>
                  <a:lnTo>
                    <a:pt x="162" y="109"/>
                  </a:lnTo>
                  <a:lnTo>
                    <a:pt x="166" y="105"/>
                  </a:lnTo>
                  <a:lnTo>
                    <a:pt x="187" y="90"/>
                  </a:lnTo>
                  <a:lnTo>
                    <a:pt x="211" y="77"/>
                  </a:lnTo>
                  <a:lnTo>
                    <a:pt x="235" y="66"/>
                  </a:lnTo>
                  <a:lnTo>
                    <a:pt x="261" y="56"/>
                  </a:lnTo>
                  <a:lnTo>
                    <a:pt x="289" y="50"/>
                  </a:lnTo>
                  <a:lnTo>
                    <a:pt x="317" y="43"/>
                  </a:lnTo>
                  <a:lnTo>
                    <a:pt x="347" y="42"/>
                  </a:lnTo>
                  <a:lnTo>
                    <a:pt x="378" y="42"/>
                  </a:lnTo>
                  <a:lnTo>
                    <a:pt x="381" y="45"/>
                  </a:lnTo>
                  <a:lnTo>
                    <a:pt x="383" y="48"/>
                  </a:lnTo>
                  <a:lnTo>
                    <a:pt x="392" y="50"/>
                  </a:lnTo>
                  <a:lnTo>
                    <a:pt x="404" y="53"/>
                  </a:lnTo>
                  <a:lnTo>
                    <a:pt x="408" y="56"/>
                  </a:lnTo>
                  <a:lnTo>
                    <a:pt x="413" y="60"/>
                  </a:lnTo>
                  <a:lnTo>
                    <a:pt x="425" y="63"/>
                  </a:lnTo>
                  <a:lnTo>
                    <a:pt x="436" y="66"/>
                  </a:lnTo>
                  <a:lnTo>
                    <a:pt x="447" y="69"/>
                  </a:lnTo>
                  <a:lnTo>
                    <a:pt x="478" y="84"/>
                  </a:lnTo>
                  <a:lnTo>
                    <a:pt x="508" y="97"/>
                  </a:lnTo>
                  <a:lnTo>
                    <a:pt x="550" y="114"/>
                  </a:lnTo>
                  <a:lnTo>
                    <a:pt x="569" y="124"/>
                  </a:lnTo>
                  <a:lnTo>
                    <a:pt x="577" y="129"/>
                  </a:lnTo>
                  <a:lnTo>
                    <a:pt x="585" y="135"/>
                  </a:lnTo>
                  <a:lnTo>
                    <a:pt x="593" y="143"/>
                  </a:lnTo>
                  <a:lnTo>
                    <a:pt x="600" y="151"/>
                  </a:lnTo>
                  <a:lnTo>
                    <a:pt x="609" y="170"/>
                  </a:lnTo>
                  <a:lnTo>
                    <a:pt x="618" y="191"/>
                  </a:lnTo>
                  <a:lnTo>
                    <a:pt x="627" y="212"/>
                  </a:lnTo>
                  <a:lnTo>
                    <a:pt x="635" y="227"/>
                  </a:lnTo>
                  <a:lnTo>
                    <a:pt x="643" y="243"/>
                  </a:lnTo>
                  <a:lnTo>
                    <a:pt x="635" y="238"/>
                  </a:lnTo>
                  <a:lnTo>
                    <a:pt x="630" y="233"/>
                  </a:lnTo>
                  <a:lnTo>
                    <a:pt x="629" y="228"/>
                  </a:lnTo>
                  <a:lnTo>
                    <a:pt x="626" y="228"/>
                  </a:lnTo>
                  <a:lnTo>
                    <a:pt x="624" y="228"/>
                  </a:lnTo>
                  <a:lnTo>
                    <a:pt x="624" y="227"/>
                  </a:lnTo>
                  <a:lnTo>
                    <a:pt x="621" y="228"/>
                  </a:lnTo>
                  <a:lnTo>
                    <a:pt x="616" y="222"/>
                  </a:lnTo>
                  <a:lnTo>
                    <a:pt x="609" y="217"/>
                  </a:lnTo>
                  <a:lnTo>
                    <a:pt x="603" y="212"/>
                  </a:lnTo>
                  <a:lnTo>
                    <a:pt x="595" y="209"/>
                  </a:lnTo>
                  <a:lnTo>
                    <a:pt x="592" y="206"/>
                  </a:lnTo>
                  <a:lnTo>
                    <a:pt x="589" y="203"/>
                  </a:lnTo>
                  <a:lnTo>
                    <a:pt x="579" y="196"/>
                  </a:lnTo>
                  <a:lnTo>
                    <a:pt x="558" y="188"/>
                  </a:lnTo>
                  <a:lnTo>
                    <a:pt x="552" y="185"/>
                  </a:lnTo>
                  <a:lnTo>
                    <a:pt x="545" y="179"/>
                  </a:lnTo>
                  <a:lnTo>
                    <a:pt x="539" y="174"/>
                  </a:lnTo>
                  <a:lnTo>
                    <a:pt x="536" y="172"/>
                  </a:lnTo>
                  <a:lnTo>
                    <a:pt x="531" y="172"/>
                  </a:lnTo>
                  <a:lnTo>
                    <a:pt x="532" y="175"/>
                  </a:lnTo>
                  <a:lnTo>
                    <a:pt x="536" y="177"/>
                  </a:lnTo>
                  <a:lnTo>
                    <a:pt x="539" y="177"/>
                  </a:lnTo>
                  <a:lnTo>
                    <a:pt x="540" y="177"/>
                  </a:lnTo>
                  <a:lnTo>
                    <a:pt x="540" y="179"/>
                  </a:lnTo>
                  <a:lnTo>
                    <a:pt x="539" y="180"/>
                  </a:lnTo>
                  <a:lnTo>
                    <a:pt x="537" y="182"/>
                  </a:lnTo>
                  <a:lnTo>
                    <a:pt x="537" y="183"/>
                  </a:lnTo>
                  <a:lnTo>
                    <a:pt x="542" y="188"/>
                  </a:lnTo>
                  <a:lnTo>
                    <a:pt x="545" y="191"/>
                  </a:lnTo>
                  <a:lnTo>
                    <a:pt x="553" y="199"/>
                  </a:lnTo>
                  <a:lnTo>
                    <a:pt x="556" y="204"/>
                  </a:lnTo>
                  <a:lnTo>
                    <a:pt x="560" y="211"/>
                  </a:lnTo>
                  <a:lnTo>
                    <a:pt x="568" y="219"/>
                  </a:lnTo>
                  <a:lnTo>
                    <a:pt x="579" y="227"/>
                  </a:lnTo>
                  <a:lnTo>
                    <a:pt x="589" y="235"/>
                  </a:lnTo>
                  <a:lnTo>
                    <a:pt x="597" y="243"/>
                  </a:lnTo>
                  <a:lnTo>
                    <a:pt x="605" y="253"/>
                  </a:lnTo>
                  <a:lnTo>
                    <a:pt x="608" y="259"/>
                  </a:lnTo>
                  <a:lnTo>
                    <a:pt x="613" y="264"/>
                  </a:lnTo>
                  <a:lnTo>
                    <a:pt x="621" y="269"/>
                  </a:lnTo>
                  <a:lnTo>
                    <a:pt x="629" y="272"/>
                  </a:lnTo>
                  <a:lnTo>
                    <a:pt x="635" y="278"/>
                  </a:lnTo>
                  <a:lnTo>
                    <a:pt x="640" y="286"/>
                  </a:lnTo>
                  <a:lnTo>
                    <a:pt x="646" y="294"/>
                  </a:lnTo>
                  <a:lnTo>
                    <a:pt x="653" y="301"/>
                  </a:lnTo>
                  <a:lnTo>
                    <a:pt x="661" y="310"/>
                  </a:lnTo>
                  <a:lnTo>
                    <a:pt x="667" y="320"/>
                  </a:lnTo>
                  <a:lnTo>
                    <a:pt x="677" y="328"/>
                  </a:lnTo>
                  <a:lnTo>
                    <a:pt x="687" y="335"/>
                  </a:lnTo>
                  <a:lnTo>
                    <a:pt x="690" y="344"/>
                  </a:lnTo>
                  <a:lnTo>
                    <a:pt x="690" y="349"/>
                  </a:lnTo>
                  <a:lnTo>
                    <a:pt x="688" y="354"/>
                  </a:lnTo>
                  <a:lnTo>
                    <a:pt x="680" y="349"/>
                  </a:lnTo>
                  <a:lnTo>
                    <a:pt x="674" y="341"/>
                  </a:lnTo>
                  <a:lnTo>
                    <a:pt x="669" y="331"/>
                  </a:lnTo>
                  <a:lnTo>
                    <a:pt x="663" y="325"/>
                  </a:lnTo>
                  <a:lnTo>
                    <a:pt x="658" y="317"/>
                  </a:lnTo>
                  <a:lnTo>
                    <a:pt x="653" y="310"/>
                  </a:lnTo>
                  <a:lnTo>
                    <a:pt x="640" y="298"/>
                  </a:lnTo>
                  <a:lnTo>
                    <a:pt x="626" y="286"/>
                  </a:lnTo>
                  <a:lnTo>
                    <a:pt x="613" y="273"/>
                  </a:lnTo>
                  <a:lnTo>
                    <a:pt x="609" y="272"/>
                  </a:lnTo>
                  <a:lnTo>
                    <a:pt x="606" y="272"/>
                  </a:lnTo>
                  <a:lnTo>
                    <a:pt x="590" y="257"/>
                  </a:lnTo>
                  <a:lnTo>
                    <a:pt x="571" y="246"/>
                  </a:lnTo>
                  <a:lnTo>
                    <a:pt x="561" y="241"/>
                  </a:lnTo>
                  <a:lnTo>
                    <a:pt x="550" y="236"/>
                  </a:lnTo>
                  <a:lnTo>
                    <a:pt x="539" y="233"/>
                  </a:lnTo>
                  <a:lnTo>
                    <a:pt x="526" y="232"/>
                  </a:lnTo>
                  <a:lnTo>
                    <a:pt x="536" y="243"/>
                  </a:lnTo>
                  <a:lnTo>
                    <a:pt x="547" y="251"/>
                  </a:lnTo>
                  <a:lnTo>
                    <a:pt x="573" y="267"/>
                  </a:lnTo>
                  <a:lnTo>
                    <a:pt x="573" y="270"/>
                  </a:lnTo>
                  <a:lnTo>
                    <a:pt x="574" y="273"/>
                  </a:lnTo>
                  <a:lnTo>
                    <a:pt x="579" y="277"/>
                  </a:lnTo>
                  <a:lnTo>
                    <a:pt x="590" y="281"/>
                  </a:lnTo>
                  <a:lnTo>
                    <a:pt x="590" y="283"/>
                  </a:lnTo>
                  <a:lnTo>
                    <a:pt x="589" y="286"/>
                  </a:lnTo>
                  <a:lnTo>
                    <a:pt x="600" y="296"/>
                  </a:lnTo>
                  <a:lnTo>
                    <a:pt x="609" y="307"/>
                  </a:lnTo>
                  <a:lnTo>
                    <a:pt x="629" y="330"/>
                  </a:lnTo>
                  <a:lnTo>
                    <a:pt x="646" y="352"/>
                  </a:lnTo>
                  <a:lnTo>
                    <a:pt x="666" y="375"/>
                  </a:lnTo>
                  <a:lnTo>
                    <a:pt x="672" y="388"/>
                  </a:lnTo>
                  <a:lnTo>
                    <a:pt x="680" y="402"/>
                  </a:lnTo>
                  <a:lnTo>
                    <a:pt x="688" y="417"/>
                  </a:lnTo>
                  <a:lnTo>
                    <a:pt x="692" y="425"/>
                  </a:lnTo>
                  <a:lnTo>
                    <a:pt x="692" y="431"/>
                  </a:lnTo>
                  <a:lnTo>
                    <a:pt x="692" y="437"/>
                  </a:lnTo>
                  <a:lnTo>
                    <a:pt x="688" y="442"/>
                  </a:lnTo>
                  <a:lnTo>
                    <a:pt x="685" y="449"/>
                  </a:lnTo>
                  <a:lnTo>
                    <a:pt x="683" y="457"/>
                  </a:lnTo>
                  <a:lnTo>
                    <a:pt x="680" y="474"/>
                  </a:lnTo>
                  <a:lnTo>
                    <a:pt x="677" y="495"/>
                  </a:lnTo>
                  <a:lnTo>
                    <a:pt x="679" y="505"/>
                  </a:lnTo>
                  <a:lnTo>
                    <a:pt x="680" y="516"/>
                  </a:lnTo>
                  <a:lnTo>
                    <a:pt x="682" y="526"/>
                  </a:lnTo>
                  <a:lnTo>
                    <a:pt x="683" y="537"/>
                  </a:lnTo>
                  <a:lnTo>
                    <a:pt x="682" y="548"/>
                  </a:lnTo>
                  <a:lnTo>
                    <a:pt x="679" y="558"/>
                  </a:lnTo>
                  <a:lnTo>
                    <a:pt x="674" y="568"/>
                  </a:lnTo>
                  <a:lnTo>
                    <a:pt x="669" y="577"/>
                  </a:lnTo>
                  <a:lnTo>
                    <a:pt x="658" y="595"/>
                  </a:lnTo>
                  <a:lnTo>
                    <a:pt x="653" y="603"/>
                  </a:lnTo>
                  <a:lnTo>
                    <a:pt x="650" y="611"/>
                  </a:lnTo>
                  <a:lnTo>
                    <a:pt x="635" y="624"/>
                  </a:lnTo>
                  <a:lnTo>
                    <a:pt x="622" y="637"/>
                  </a:lnTo>
                  <a:lnTo>
                    <a:pt x="609" y="651"/>
                  </a:lnTo>
                  <a:lnTo>
                    <a:pt x="601" y="658"/>
                  </a:lnTo>
                  <a:lnTo>
                    <a:pt x="593" y="663"/>
                  </a:lnTo>
                  <a:lnTo>
                    <a:pt x="590" y="666"/>
                  </a:lnTo>
                  <a:lnTo>
                    <a:pt x="589" y="671"/>
                  </a:lnTo>
                  <a:lnTo>
                    <a:pt x="571" y="679"/>
                  </a:lnTo>
                  <a:lnTo>
                    <a:pt x="555" y="688"/>
                  </a:lnTo>
                  <a:lnTo>
                    <a:pt x="547" y="692"/>
                  </a:lnTo>
                  <a:lnTo>
                    <a:pt x="537" y="695"/>
                  </a:lnTo>
                  <a:lnTo>
                    <a:pt x="527" y="696"/>
                  </a:lnTo>
                  <a:lnTo>
                    <a:pt x="516" y="698"/>
                  </a:lnTo>
                  <a:lnTo>
                    <a:pt x="510" y="703"/>
                  </a:lnTo>
                  <a:lnTo>
                    <a:pt x="503" y="708"/>
                  </a:lnTo>
                  <a:lnTo>
                    <a:pt x="495" y="708"/>
                  </a:lnTo>
                  <a:lnTo>
                    <a:pt x="487" y="709"/>
                  </a:lnTo>
                  <a:lnTo>
                    <a:pt x="474" y="716"/>
                  </a:lnTo>
                  <a:lnTo>
                    <a:pt x="466" y="717"/>
                  </a:lnTo>
                  <a:lnTo>
                    <a:pt x="457" y="719"/>
                  </a:lnTo>
                  <a:lnTo>
                    <a:pt x="437" y="719"/>
                  </a:lnTo>
                  <a:lnTo>
                    <a:pt x="423" y="721"/>
                  </a:lnTo>
                  <a:lnTo>
                    <a:pt x="407" y="721"/>
                  </a:lnTo>
                  <a:lnTo>
                    <a:pt x="375" y="719"/>
                  </a:lnTo>
                  <a:lnTo>
                    <a:pt x="343" y="714"/>
                  </a:lnTo>
                  <a:lnTo>
                    <a:pt x="315" y="706"/>
                  </a:lnTo>
                  <a:lnTo>
                    <a:pt x="301" y="701"/>
                  </a:lnTo>
                  <a:lnTo>
                    <a:pt x="288" y="695"/>
                  </a:lnTo>
                  <a:lnTo>
                    <a:pt x="278" y="693"/>
                  </a:lnTo>
                  <a:lnTo>
                    <a:pt x="269" y="690"/>
                  </a:lnTo>
                  <a:lnTo>
                    <a:pt x="262" y="687"/>
                  </a:lnTo>
                  <a:lnTo>
                    <a:pt x="259" y="685"/>
                  </a:lnTo>
                  <a:lnTo>
                    <a:pt x="256" y="680"/>
                  </a:lnTo>
                  <a:lnTo>
                    <a:pt x="252" y="682"/>
                  </a:lnTo>
                  <a:lnTo>
                    <a:pt x="251" y="682"/>
                  </a:lnTo>
                  <a:lnTo>
                    <a:pt x="248" y="682"/>
                  </a:lnTo>
                  <a:lnTo>
                    <a:pt x="227" y="668"/>
                  </a:lnTo>
                  <a:lnTo>
                    <a:pt x="204" y="656"/>
                  </a:lnTo>
                  <a:lnTo>
                    <a:pt x="198" y="648"/>
                  </a:lnTo>
                  <a:lnTo>
                    <a:pt x="191" y="640"/>
                  </a:lnTo>
                  <a:lnTo>
                    <a:pt x="177" y="627"/>
                  </a:lnTo>
                  <a:lnTo>
                    <a:pt x="162" y="614"/>
                  </a:lnTo>
                  <a:lnTo>
                    <a:pt x="156" y="606"/>
                  </a:lnTo>
                  <a:lnTo>
                    <a:pt x="151" y="598"/>
                  </a:lnTo>
                  <a:lnTo>
                    <a:pt x="142" y="592"/>
                  </a:lnTo>
                  <a:lnTo>
                    <a:pt x="133" y="584"/>
                  </a:lnTo>
                  <a:lnTo>
                    <a:pt x="127" y="576"/>
                  </a:lnTo>
                  <a:lnTo>
                    <a:pt x="121" y="566"/>
                  </a:lnTo>
                  <a:lnTo>
                    <a:pt x="108" y="547"/>
                  </a:lnTo>
                  <a:lnTo>
                    <a:pt x="101" y="537"/>
                  </a:lnTo>
                  <a:lnTo>
                    <a:pt x="93" y="529"/>
                  </a:lnTo>
                  <a:lnTo>
                    <a:pt x="93" y="532"/>
                  </a:lnTo>
                  <a:lnTo>
                    <a:pt x="92" y="536"/>
                  </a:lnTo>
                  <a:lnTo>
                    <a:pt x="93" y="544"/>
                  </a:lnTo>
                  <a:lnTo>
                    <a:pt x="95" y="552"/>
                  </a:lnTo>
                  <a:lnTo>
                    <a:pt x="95" y="555"/>
                  </a:lnTo>
                  <a:lnTo>
                    <a:pt x="92" y="558"/>
                  </a:lnTo>
                  <a:lnTo>
                    <a:pt x="95" y="568"/>
                  </a:lnTo>
                  <a:lnTo>
                    <a:pt x="98" y="581"/>
                  </a:lnTo>
                  <a:lnTo>
                    <a:pt x="100" y="594"/>
                  </a:lnTo>
                  <a:lnTo>
                    <a:pt x="98" y="606"/>
                  </a:lnTo>
                  <a:lnTo>
                    <a:pt x="101" y="608"/>
                  </a:lnTo>
                  <a:lnTo>
                    <a:pt x="105" y="611"/>
                  </a:lnTo>
                  <a:lnTo>
                    <a:pt x="108" y="618"/>
                  </a:lnTo>
                  <a:lnTo>
                    <a:pt x="108" y="621"/>
                  </a:lnTo>
                  <a:lnTo>
                    <a:pt x="106" y="624"/>
                  </a:lnTo>
                  <a:lnTo>
                    <a:pt x="105" y="627"/>
                  </a:lnTo>
                  <a:lnTo>
                    <a:pt x="101" y="629"/>
                  </a:lnTo>
                  <a:lnTo>
                    <a:pt x="101" y="637"/>
                  </a:lnTo>
                  <a:lnTo>
                    <a:pt x="105" y="643"/>
                  </a:lnTo>
                  <a:lnTo>
                    <a:pt x="108" y="651"/>
                  </a:lnTo>
                  <a:lnTo>
                    <a:pt x="109" y="659"/>
                  </a:lnTo>
                  <a:lnTo>
                    <a:pt x="113" y="661"/>
                  </a:lnTo>
                  <a:lnTo>
                    <a:pt x="116" y="659"/>
                  </a:lnTo>
                  <a:lnTo>
                    <a:pt x="119" y="658"/>
                  </a:lnTo>
                  <a:lnTo>
                    <a:pt x="121" y="655"/>
                  </a:lnTo>
                  <a:lnTo>
                    <a:pt x="124" y="659"/>
                  </a:lnTo>
                  <a:lnTo>
                    <a:pt x="125" y="666"/>
                  </a:lnTo>
                  <a:lnTo>
                    <a:pt x="129" y="679"/>
                  </a:lnTo>
                  <a:lnTo>
                    <a:pt x="132" y="679"/>
                  </a:lnTo>
                  <a:lnTo>
                    <a:pt x="133" y="676"/>
                  </a:lnTo>
                  <a:lnTo>
                    <a:pt x="135" y="674"/>
                  </a:lnTo>
                  <a:lnTo>
                    <a:pt x="138" y="674"/>
                  </a:lnTo>
                  <a:lnTo>
                    <a:pt x="140" y="676"/>
                  </a:lnTo>
                  <a:lnTo>
                    <a:pt x="143" y="677"/>
                  </a:lnTo>
                  <a:lnTo>
                    <a:pt x="150" y="680"/>
                  </a:lnTo>
                  <a:lnTo>
                    <a:pt x="150" y="685"/>
                  </a:lnTo>
                  <a:lnTo>
                    <a:pt x="151" y="687"/>
                  </a:lnTo>
                  <a:lnTo>
                    <a:pt x="154" y="688"/>
                  </a:lnTo>
                  <a:lnTo>
                    <a:pt x="158" y="692"/>
                  </a:lnTo>
                  <a:lnTo>
                    <a:pt x="153" y="693"/>
                  </a:lnTo>
                  <a:lnTo>
                    <a:pt x="156" y="692"/>
                  </a:lnTo>
                  <a:lnTo>
                    <a:pt x="158" y="693"/>
                  </a:lnTo>
                  <a:lnTo>
                    <a:pt x="161" y="695"/>
                  </a:lnTo>
                  <a:lnTo>
                    <a:pt x="161" y="700"/>
                  </a:lnTo>
                  <a:lnTo>
                    <a:pt x="162" y="703"/>
                  </a:lnTo>
                  <a:lnTo>
                    <a:pt x="167" y="706"/>
                  </a:lnTo>
                  <a:lnTo>
                    <a:pt x="174" y="711"/>
                  </a:lnTo>
                  <a:lnTo>
                    <a:pt x="179" y="717"/>
                  </a:lnTo>
                  <a:lnTo>
                    <a:pt x="179" y="721"/>
                  </a:lnTo>
                  <a:lnTo>
                    <a:pt x="179" y="724"/>
                  </a:lnTo>
                  <a:lnTo>
                    <a:pt x="183" y="722"/>
                  </a:lnTo>
                  <a:lnTo>
                    <a:pt x="185" y="719"/>
                  </a:lnTo>
                  <a:lnTo>
                    <a:pt x="187" y="716"/>
                  </a:lnTo>
                  <a:lnTo>
                    <a:pt x="190" y="714"/>
                  </a:lnTo>
                  <a:lnTo>
                    <a:pt x="193" y="717"/>
                  </a:lnTo>
                  <a:lnTo>
                    <a:pt x="198" y="721"/>
                  </a:lnTo>
                  <a:lnTo>
                    <a:pt x="201" y="722"/>
                  </a:lnTo>
                  <a:lnTo>
                    <a:pt x="207" y="727"/>
                  </a:lnTo>
                  <a:lnTo>
                    <a:pt x="212" y="719"/>
                  </a:lnTo>
                  <a:lnTo>
                    <a:pt x="214" y="716"/>
                  </a:lnTo>
                  <a:lnTo>
                    <a:pt x="214" y="713"/>
                  </a:lnTo>
                  <a:lnTo>
                    <a:pt x="214" y="714"/>
                  </a:lnTo>
                  <a:lnTo>
                    <a:pt x="211" y="714"/>
                  </a:lnTo>
                  <a:lnTo>
                    <a:pt x="209" y="709"/>
                  </a:lnTo>
                  <a:lnTo>
                    <a:pt x="211" y="701"/>
                  </a:lnTo>
                  <a:lnTo>
                    <a:pt x="211" y="693"/>
                  </a:lnTo>
                  <a:lnTo>
                    <a:pt x="211" y="685"/>
                  </a:lnTo>
                  <a:lnTo>
                    <a:pt x="211" y="677"/>
                  </a:lnTo>
                  <a:lnTo>
                    <a:pt x="217" y="682"/>
                  </a:lnTo>
                  <a:lnTo>
                    <a:pt x="220" y="688"/>
                  </a:lnTo>
                  <a:lnTo>
                    <a:pt x="224" y="696"/>
                  </a:lnTo>
                  <a:lnTo>
                    <a:pt x="228" y="703"/>
                  </a:lnTo>
                  <a:lnTo>
                    <a:pt x="227" y="708"/>
                  </a:lnTo>
                  <a:lnTo>
                    <a:pt x="225" y="713"/>
                  </a:lnTo>
                  <a:lnTo>
                    <a:pt x="222" y="717"/>
                  </a:lnTo>
                  <a:lnTo>
                    <a:pt x="220" y="724"/>
                  </a:lnTo>
                  <a:lnTo>
                    <a:pt x="225" y="727"/>
                  </a:lnTo>
                  <a:lnTo>
                    <a:pt x="230" y="730"/>
                  </a:lnTo>
                  <a:lnTo>
                    <a:pt x="236" y="732"/>
                  </a:lnTo>
                  <a:lnTo>
                    <a:pt x="243" y="732"/>
                  </a:lnTo>
                  <a:lnTo>
                    <a:pt x="246" y="735"/>
                  </a:lnTo>
                  <a:lnTo>
                    <a:pt x="249" y="738"/>
                  </a:lnTo>
                  <a:lnTo>
                    <a:pt x="252" y="746"/>
                  </a:lnTo>
                  <a:lnTo>
                    <a:pt x="261" y="764"/>
                  </a:lnTo>
                  <a:lnTo>
                    <a:pt x="265" y="764"/>
                  </a:lnTo>
                  <a:lnTo>
                    <a:pt x="272" y="766"/>
                  </a:lnTo>
                  <a:lnTo>
                    <a:pt x="272" y="770"/>
                  </a:lnTo>
                  <a:lnTo>
                    <a:pt x="272" y="774"/>
                  </a:lnTo>
                  <a:lnTo>
                    <a:pt x="280" y="772"/>
                  </a:lnTo>
                  <a:lnTo>
                    <a:pt x="286" y="770"/>
                  </a:lnTo>
                  <a:lnTo>
                    <a:pt x="293" y="767"/>
                  </a:lnTo>
                  <a:lnTo>
                    <a:pt x="296" y="767"/>
                  </a:lnTo>
                  <a:lnTo>
                    <a:pt x="299" y="769"/>
                  </a:lnTo>
                  <a:lnTo>
                    <a:pt x="307" y="764"/>
                  </a:lnTo>
                  <a:lnTo>
                    <a:pt x="315" y="761"/>
                  </a:lnTo>
                  <a:lnTo>
                    <a:pt x="323" y="759"/>
                  </a:lnTo>
                  <a:lnTo>
                    <a:pt x="331" y="758"/>
                  </a:lnTo>
                  <a:lnTo>
                    <a:pt x="351" y="759"/>
                  </a:lnTo>
                  <a:lnTo>
                    <a:pt x="359" y="759"/>
                  </a:lnTo>
                  <a:lnTo>
                    <a:pt x="368" y="758"/>
                  </a:lnTo>
                  <a:lnTo>
                    <a:pt x="370" y="753"/>
                  </a:lnTo>
                  <a:lnTo>
                    <a:pt x="373" y="751"/>
                  </a:lnTo>
                  <a:lnTo>
                    <a:pt x="383" y="748"/>
                  </a:lnTo>
                  <a:lnTo>
                    <a:pt x="384" y="751"/>
                  </a:lnTo>
                  <a:lnTo>
                    <a:pt x="384" y="753"/>
                  </a:lnTo>
                  <a:lnTo>
                    <a:pt x="384" y="756"/>
                  </a:lnTo>
                  <a:lnTo>
                    <a:pt x="384" y="758"/>
                  </a:lnTo>
                  <a:lnTo>
                    <a:pt x="386" y="759"/>
                  </a:lnTo>
                  <a:lnTo>
                    <a:pt x="389" y="761"/>
                  </a:lnTo>
                  <a:lnTo>
                    <a:pt x="391" y="761"/>
                  </a:lnTo>
                  <a:lnTo>
                    <a:pt x="391" y="762"/>
                  </a:lnTo>
                  <a:lnTo>
                    <a:pt x="397" y="761"/>
                  </a:lnTo>
                  <a:lnTo>
                    <a:pt x="402" y="756"/>
                  </a:lnTo>
                  <a:lnTo>
                    <a:pt x="404" y="753"/>
                  </a:lnTo>
                  <a:lnTo>
                    <a:pt x="402" y="751"/>
                  </a:lnTo>
                  <a:lnTo>
                    <a:pt x="400" y="751"/>
                  </a:lnTo>
                  <a:lnTo>
                    <a:pt x="413" y="746"/>
                  </a:lnTo>
                  <a:lnTo>
                    <a:pt x="425" y="743"/>
                  </a:lnTo>
                  <a:lnTo>
                    <a:pt x="426" y="746"/>
                  </a:lnTo>
                  <a:lnTo>
                    <a:pt x="428" y="748"/>
                  </a:lnTo>
                  <a:lnTo>
                    <a:pt x="428" y="750"/>
                  </a:lnTo>
                  <a:lnTo>
                    <a:pt x="428" y="754"/>
                  </a:lnTo>
                  <a:lnTo>
                    <a:pt x="449" y="753"/>
                  </a:lnTo>
                  <a:lnTo>
                    <a:pt x="468" y="750"/>
                  </a:lnTo>
                  <a:lnTo>
                    <a:pt x="470" y="754"/>
                  </a:lnTo>
                  <a:lnTo>
                    <a:pt x="470" y="756"/>
                  </a:lnTo>
                  <a:lnTo>
                    <a:pt x="471" y="758"/>
                  </a:lnTo>
                  <a:lnTo>
                    <a:pt x="474" y="758"/>
                  </a:lnTo>
                  <a:lnTo>
                    <a:pt x="476" y="758"/>
                  </a:lnTo>
                  <a:lnTo>
                    <a:pt x="481" y="756"/>
                  </a:lnTo>
                  <a:lnTo>
                    <a:pt x="484" y="753"/>
                  </a:lnTo>
                  <a:lnTo>
                    <a:pt x="487" y="753"/>
                  </a:lnTo>
                  <a:lnTo>
                    <a:pt x="490" y="753"/>
                  </a:lnTo>
                  <a:lnTo>
                    <a:pt x="492" y="754"/>
                  </a:lnTo>
                  <a:lnTo>
                    <a:pt x="492" y="758"/>
                  </a:lnTo>
                  <a:lnTo>
                    <a:pt x="492" y="761"/>
                  </a:lnTo>
                  <a:lnTo>
                    <a:pt x="490" y="762"/>
                  </a:lnTo>
                  <a:lnTo>
                    <a:pt x="495" y="764"/>
                  </a:lnTo>
                  <a:lnTo>
                    <a:pt x="499" y="764"/>
                  </a:lnTo>
                  <a:lnTo>
                    <a:pt x="503" y="762"/>
                  </a:lnTo>
                  <a:lnTo>
                    <a:pt x="510" y="762"/>
                  </a:lnTo>
                  <a:lnTo>
                    <a:pt x="518" y="758"/>
                  </a:lnTo>
                  <a:lnTo>
                    <a:pt x="527" y="758"/>
                  </a:lnTo>
                  <a:lnTo>
                    <a:pt x="536" y="756"/>
                  </a:lnTo>
                  <a:lnTo>
                    <a:pt x="548" y="750"/>
                  </a:lnTo>
                  <a:lnTo>
                    <a:pt x="560" y="741"/>
                  </a:lnTo>
                  <a:lnTo>
                    <a:pt x="573" y="733"/>
                  </a:lnTo>
                  <a:lnTo>
                    <a:pt x="581" y="729"/>
                  </a:lnTo>
                  <a:lnTo>
                    <a:pt x="589" y="722"/>
                  </a:lnTo>
                  <a:lnTo>
                    <a:pt x="601" y="711"/>
                  </a:lnTo>
                  <a:lnTo>
                    <a:pt x="614" y="698"/>
                  </a:lnTo>
                  <a:lnTo>
                    <a:pt x="638" y="672"/>
                  </a:lnTo>
                  <a:lnTo>
                    <a:pt x="661" y="645"/>
                  </a:lnTo>
                  <a:lnTo>
                    <a:pt x="683" y="619"/>
                  </a:lnTo>
                  <a:lnTo>
                    <a:pt x="688" y="610"/>
                  </a:lnTo>
                  <a:lnTo>
                    <a:pt x="695" y="603"/>
                  </a:lnTo>
                  <a:lnTo>
                    <a:pt x="708" y="589"/>
                  </a:lnTo>
                  <a:lnTo>
                    <a:pt x="711" y="590"/>
                  </a:lnTo>
                  <a:lnTo>
                    <a:pt x="712" y="592"/>
                  </a:lnTo>
                  <a:lnTo>
                    <a:pt x="714" y="594"/>
                  </a:lnTo>
                  <a:lnTo>
                    <a:pt x="716" y="594"/>
                  </a:lnTo>
                  <a:lnTo>
                    <a:pt x="719" y="590"/>
                  </a:lnTo>
                  <a:lnTo>
                    <a:pt x="720" y="587"/>
                  </a:lnTo>
                  <a:lnTo>
                    <a:pt x="722" y="577"/>
                  </a:lnTo>
                  <a:lnTo>
                    <a:pt x="722" y="573"/>
                  </a:lnTo>
                  <a:lnTo>
                    <a:pt x="724" y="569"/>
                  </a:lnTo>
                  <a:lnTo>
                    <a:pt x="727" y="566"/>
                  </a:lnTo>
                  <a:lnTo>
                    <a:pt x="732" y="566"/>
                  </a:lnTo>
                  <a:lnTo>
                    <a:pt x="735" y="568"/>
                  </a:lnTo>
                  <a:lnTo>
                    <a:pt x="737" y="571"/>
                  </a:lnTo>
                  <a:lnTo>
                    <a:pt x="738" y="574"/>
                  </a:lnTo>
                  <a:lnTo>
                    <a:pt x="738" y="579"/>
                  </a:lnTo>
                  <a:lnTo>
                    <a:pt x="740" y="600"/>
                  </a:lnTo>
                  <a:lnTo>
                    <a:pt x="741" y="610"/>
                  </a:lnTo>
                  <a:lnTo>
                    <a:pt x="743" y="614"/>
                  </a:lnTo>
                  <a:lnTo>
                    <a:pt x="743" y="619"/>
                  </a:lnTo>
                  <a:lnTo>
                    <a:pt x="741" y="631"/>
                  </a:lnTo>
                  <a:lnTo>
                    <a:pt x="743" y="635"/>
                  </a:lnTo>
                  <a:lnTo>
                    <a:pt x="745" y="640"/>
                  </a:lnTo>
                  <a:lnTo>
                    <a:pt x="748" y="637"/>
                  </a:lnTo>
                  <a:lnTo>
                    <a:pt x="751" y="634"/>
                  </a:lnTo>
                  <a:lnTo>
                    <a:pt x="756" y="626"/>
                  </a:lnTo>
                  <a:lnTo>
                    <a:pt x="759" y="616"/>
                  </a:lnTo>
                  <a:lnTo>
                    <a:pt x="761" y="608"/>
                  </a:lnTo>
                  <a:lnTo>
                    <a:pt x="764" y="584"/>
                  </a:lnTo>
                  <a:lnTo>
                    <a:pt x="765" y="560"/>
                  </a:lnTo>
                  <a:lnTo>
                    <a:pt x="767" y="510"/>
                  </a:lnTo>
                  <a:lnTo>
                    <a:pt x="769" y="505"/>
                  </a:lnTo>
                  <a:lnTo>
                    <a:pt x="770" y="500"/>
                  </a:lnTo>
                  <a:lnTo>
                    <a:pt x="769" y="492"/>
                  </a:lnTo>
                  <a:lnTo>
                    <a:pt x="767" y="483"/>
                  </a:lnTo>
                  <a:lnTo>
                    <a:pt x="767" y="474"/>
                  </a:lnTo>
                  <a:lnTo>
                    <a:pt x="770" y="466"/>
                  </a:lnTo>
                  <a:lnTo>
                    <a:pt x="777" y="452"/>
                  </a:lnTo>
                  <a:lnTo>
                    <a:pt x="778" y="444"/>
                  </a:lnTo>
                  <a:lnTo>
                    <a:pt x="780" y="437"/>
                  </a:lnTo>
                  <a:lnTo>
                    <a:pt x="780" y="429"/>
                  </a:lnTo>
                  <a:lnTo>
                    <a:pt x="777" y="421"/>
                  </a:lnTo>
                  <a:close/>
                  <a:moveTo>
                    <a:pt x="117" y="639"/>
                  </a:moveTo>
                  <a:lnTo>
                    <a:pt x="117" y="639"/>
                  </a:lnTo>
                  <a:lnTo>
                    <a:pt x="116" y="639"/>
                  </a:lnTo>
                  <a:lnTo>
                    <a:pt x="114" y="640"/>
                  </a:lnTo>
                  <a:lnTo>
                    <a:pt x="113" y="642"/>
                  </a:lnTo>
                  <a:lnTo>
                    <a:pt x="111" y="642"/>
                  </a:lnTo>
                  <a:lnTo>
                    <a:pt x="109" y="640"/>
                  </a:lnTo>
                  <a:lnTo>
                    <a:pt x="109" y="637"/>
                  </a:lnTo>
                  <a:lnTo>
                    <a:pt x="108" y="634"/>
                  </a:lnTo>
                  <a:lnTo>
                    <a:pt x="113" y="634"/>
                  </a:lnTo>
                  <a:lnTo>
                    <a:pt x="116" y="634"/>
                  </a:lnTo>
                  <a:lnTo>
                    <a:pt x="117" y="632"/>
                  </a:lnTo>
                  <a:lnTo>
                    <a:pt x="117" y="635"/>
                  </a:lnTo>
                  <a:lnTo>
                    <a:pt x="117" y="639"/>
                  </a:lnTo>
                  <a:close/>
                  <a:moveTo>
                    <a:pt x="212" y="676"/>
                  </a:moveTo>
                  <a:lnTo>
                    <a:pt x="212" y="676"/>
                  </a:lnTo>
                  <a:lnTo>
                    <a:pt x="209" y="674"/>
                  </a:lnTo>
                  <a:lnTo>
                    <a:pt x="204" y="674"/>
                  </a:lnTo>
                  <a:lnTo>
                    <a:pt x="204" y="671"/>
                  </a:lnTo>
                  <a:lnTo>
                    <a:pt x="204" y="669"/>
                  </a:lnTo>
                  <a:lnTo>
                    <a:pt x="203" y="669"/>
                  </a:lnTo>
                  <a:lnTo>
                    <a:pt x="204" y="668"/>
                  </a:lnTo>
                  <a:lnTo>
                    <a:pt x="203" y="666"/>
                  </a:lnTo>
                  <a:lnTo>
                    <a:pt x="201" y="664"/>
                  </a:lnTo>
                  <a:lnTo>
                    <a:pt x="201" y="663"/>
                  </a:lnTo>
                  <a:lnTo>
                    <a:pt x="204" y="663"/>
                  </a:lnTo>
                  <a:lnTo>
                    <a:pt x="209" y="664"/>
                  </a:lnTo>
                  <a:lnTo>
                    <a:pt x="207" y="668"/>
                  </a:lnTo>
                  <a:lnTo>
                    <a:pt x="209" y="669"/>
                  </a:lnTo>
                  <a:lnTo>
                    <a:pt x="211" y="671"/>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close/>
                  <a:moveTo>
                    <a:pt x="343" y="745"/>
                  </a:moveTo>
                  <a:lnTo>
                    <a:pt x="343" y="745"/>
                  </a:lnTo>
                  <a:lnTo>
                    <a:pt x="343" y="743"/>
                  </a:lnTo>
                  <a:lnTo>
                    <a:pt x="341" y="741"/>
                  </a:lnTo>
                  <a:lnTo>
                    <a:pt x="343" y="740"/>
                  </a:lnTo>
                  <a:lnTo>
                    <a:pt x="344" y="740"/>
                  </a:lnTo>
                  <a:lnTo>
                    <a:pt x="347" y="741"/>
                  </a:lnTo>
                  <a:lnTo>
                    <a:pt x="346" y="743"/>
                  </a:lnTo>
                  <a:lnTo>
                    <a:pt x="343" y="745"/>
                  </a:lnTo>
                  <a:close/>
                  <a:moveTo>
                    <a:pt x="77" y="513"/>
                  </a:moveTo>
                  <a:lnTo>
                    <a:pt x="82" y="513"/>
                  </a:lnTo>
                  <a:lnTo>
                    <a:pt x="82" y="511"/>
                  </a:lnTo>
                  <a:lnTo>
                    <a:pt x="82" y="508"/>
                  </a:lnTo>
                  <a:lnTo>
                    <a:pt x="79" y="508"/>
                  </a:lnTo>
                  <a:lnTo>
                    <a:pt x="80" y="510"/>
                  </a:lnTo>
                  <a:lnTo>
                    <a:pt x="82" y="511"/>
                  </a:lnTo>
                  <a:lnTo>
                    <a:pt x="79" y="511"/>
                  </a:lnTo>
                  <a:lnTo>
                    <a:pt x="77" y="513"/>
                  </a:lnTo>
                  <a:close/>
                  <a:moveTo>
                    <a:pt x="232" y="815"/>
                  </a:moveTo>
                  <a:lnTo>
                    <a:pt x="232" y="815"/>
                  </a:lnTo>
                  <a:lnTo>
                    <a:pt x="224" y="814"/>
                  </a:lnTo>
                  <a:lnTo>
                    <a:pt x="204" y="801"/>
                  </a:lnTo>
                  <a:lnTo>
                    <a:pt x="187" y="790"/>
                  </a:lnTo>
                  <a:lnTo>
                    <a:pt x="169" y="777"/>
                  </a:lnTo>
                  <a:lnTo>
                    <a:pt x="159" y="770"/>
                  </a:lnTo>
                  <a:lnTo>
                    <a:pt x="153" y="762"/>
                  </a:lnTo>
                  <a:lnTo>
                    <a:pt x="145" y="759"/>
                  </a:lnTo>
                  <a:lnTo>
                    <a:pt x="138" y="756"/>
                  </a:lnTo>
                  <a:lnTo>
                    <a:pt x="129" y="745"/>
                  </a:lnTo>
                  <a:lnTo>
                    <a:pt x="124" y="740"/>
                  </a:lnTo>
                  <a:lnTo>
                    <a:pt x="117" y="735"/>
                  </a:lnTo>
                  <a:lnTo>
                    <a:pt x="113" y="732"/>
                  </a:lnTo>
                  <a:lnTo>
                    <a:pt x="105" y="730"/>
                  </a:lnTo>
                  <a:lnTo>
                    <a:pt x="117" y="748"/>
                  </a:lnTo>
                  <a:lnTo>
                    <a:pt x="124" y="756"/>
                  </a:lnTo>
                  <a:lnTo>
                    <a:pt x="132" y="762"/>
                  </a:lnTo>
                  <a:lnTo>
                    <a:pt x="137" y="766"/>
                  </a:lnTo>
                  <a:lnTo>
                    <a:pt x="142" y="767"/>
                  </a:lnTo>
                  <a:lnTo>
                    <a:pt x="150" y="775"/>
                  </a:lnTo>
                  <a:lnTo>
                    <a:pt x="158" y="783"/>
                  </a:lnTo>
                  <a:lnTo>
                    <a:pt x="169" y="790"/>
                  </a:lnTo>
                  <a:lnTo>
                    <a:pt x="203" y="811"/>
                  </a:lnTo>
                  <a:lnTo>
                    <a:pt x="220" y="819"/>
                  </a:lnTo>
                  <a:lnTo>
                    <a:pt x="236" y="825"/>
                  </a:lnTo>
                  <a:lnTo>
                    <a:pt x="238" y="825"/>
                  </a:lnTo>
                  <a:lnTo>
                    <a:pt x="238" y="824"/>
                  </a:lnTo>
                  <a:lnTo>
                    <a:pt x="235" y="820"/>
                  </a:lnTo>
                  <a:lnTo>
                    <a:pt x="232" y="815"/>
                  </a:lnTo>
                  <a:close/>
                  <a:moveTo>
                    <a:pt x="252" y="825"/>
                  </a:moveTo>
                  <a:lnTo>
                    <a:pt x="252" y="825"/>
                  </a:lnTo>
                  <a:lnTo>
                    <a:pt x="249" y="827"/>
                  </a:lnTo>
                  <a:lnTo>
                    <a:pt x="246" y="827"/>
                  </a:lnTo>
                  <a:lnTo>
                    <a:pt x="244" y="827"/>
                  </a:lnTo>
                  <a:lnTo>
                    <a:pt x="243" y="828"/>
                  </a:lnTo>
                  <a:lnTo>
                    <a:pt x="251" y="830"/>
                  </a:lnTo>
                  <a:lnTo>
                    <a:pt x="259" y="833"/>
                  </a:lnTo>
                  <a:lnTo>
                    <a:pt x="269" y="836"/>
                  </a:lnTo>
                  <a:lnTo>
                    <a:pt x="278" y="838"/>
                  </a:lnTo>
                  <a:lnTo>
                    <a:pt x="277" y="835"/>
                  </a:lnTo>
                  <a:lnTo>
                    <a:pt x="273" y="833"/>
                  </a:lnTo>
                  <a:lnTo>
                    <a:pt x="267" y="832"/>
                  </a:lnTo>
                  <a:lnTo>
                    <a:pt x="259" y="828"/>
                  </a:lnTo>
                  <a:lnTo>
                    <a:pt x="254" y="828"/>
                  </a:lnTo>
                  <a:lnTo>
                    <a:pt x="252" y="825"/>
                  </a:lnTo>
                  <a:close/>
                </a:path>
              </a:pathLst>
            </a:custGeom>
            <a:solidFill>
              <a:srgbClr val="C00000">
                <a:alpha val="100000"/>
              </a:srgbClr>
            </a:solidFill>
            <a:ln w="9525">
              <a:noFill/>
            </a:ln>
          </p:spPr>
          <p:txBody>
            <a:bodyPr/>
            <a:p>
              <a:endParaRPr lang="zh-CN" altLang="en-US"/>
            </a:p>
          </p:txBody>
        </p:sp>
      </p:grpSp>
      <p:sp>
        <p:nvSpPr>
          <p:cNvPr id="43014" name="Freeform 13"/>
          <p:cNvSpPr/>
          <p:nvPr>
            <p:custDataLst>
              <p:tags r:id="rId4"/>
            </p:custDataLst>
          </p:nvPr>
        </p:nvSpPr>
        <p:spPr>
          <a:xfrm rot="5400000" flipH="1">
            <a:off x="4216400" y="3051175"/>
            <a:ext cx="381000" cy="5572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sp>
        <p:nvSpPr>
          <p:cNvPr id="43015" name="Freeform 13"/>
          <p:cNvSpPr/>
          <p:nvPr>
            <p:custDataLst>
              <p:tags r:id="rId5"/>
            </p:custDataLst>
          </p:nvPr>
        </p:nvSpPr>
        <p:spPr>
          <a:xfrm rot="5400000" flipV="1">
            <a:off x="9258300" y="2586038"/>
            <a:ext cx="381000" cy="5572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pic>
        <p:nvPicPr>
          <p:cNvPr id="43016" name="PA-102254"/>
          <p:cNvPicPr>
            <a:picLocks noChangeAspect="1"/>
          </p:cNvPicPr>
          <p:nvPr>
            <p:custDataLst>
              <p:tags r:id="rId6"/>
            </p:custDataLst>
          </p:nvPr>
        </p:nvPicPr>
        <p:blipFill>
          <a:blip r:embed="rId7"/>
          <a:stretch>
            <a:fillRect/>
          </a:stretch>
        </p:blipFill>
        <p:spPr>
          <a:xfrm>
            <a:off x="8458200" y="1590675"/>
            <a:ext cx="1706563" cy="1209675"/>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4034" name="组合 8"/>
          <p:cNvGrpSpPr/>
          <p:nvPr/>
        </p:nvGrpSpPr>
        <p:grpSpPr>
          <a:xfrm>
            <a:off x="5726113" y="5664200"/>
            <a:ext cx="1093787" cy="1103313"/>
            <a:chOff x="5725954" y="5664200"/>
            <a:chExt cx="1093946" cy="1103602"/>
          </a:xfrm>
        </p:grpSpPr>
        <p:pic>
          <p:nvPicPr>
            <p:cNvPr id="44053"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44054"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44036"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44037"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44038" name="文本框 14"/>
          <p:cNvSpPr txBox="1"/>
          <p:nvPr/>
        </p:nvSpPr>
        <p:spPr>
          <a:xfrm>
            <a:off x="935038" y="1112838"/>
            <a:ext cx="10420350" cy="773112"/>
          </a:xfrm>
          <a:prstGeom prst="rect">
            <a:avLst/>
          </a:prstGeom>
          <a:noFill/>
          <a:ln w="9525">
            <a:noFill/>
          </a:ln>
        </p:spPr>
        <p:txBody>
          <a:bodyPr>
            <a:spAutoFit/>
          </a:bodyPr>
          <a:p>
            <a:pPr marL="285750" indent="-285750" algn="just">
              <a:lnSpc>
                <a:spcPct val="150000"/>
              </a:lnSpc>
              <a:buFont typeface="Arial" panose="020B0604020202020204" pitchFamily="34" charset="0"/>
              <a:buChar char="•"/>
            </a:pPr>
            <a:r>
              <a:rPr lang="zh-CN" altLang="en-US" sz="1600" b="1" dirty="0">
                <a:solidFill>
                  <a:srgbClr val="000000"/>
                </a:solidFill>
                <a:latin typeface="黑体" panose="02010609060101010101" charset="-122"/>
                <a:ea typeface="黑体" panose="02010609060101010101" charset="-122"/>
              </a:rPr>
              <a:t>民法典是精神的贵族，它又是生活中的平民，其概念的抽象、制度的归纳、规则的设计与民众的生老病死，衣食住行，世故情欲，喜怒哀乐高度契合。对民众给予“从摇篮到坟墓”的慈母般关怀。</a:t>
            </a:r>
            <a:endParaRPr lang="zh-CN" altLang="zh-CN" sz="1600" b="1" dirty="0">
              <a:solidFill>
                <a:srgbClr val="000000"/>
              </a:solidFill>
              <a:latin typeface="黑体" panose="02010609060101010101" charset="-122"/>
              <a:ea typeface="黑体" panose="02010609060101010101" charset="-122"/>
            </a:endParaRPr>
          </a:p>
        </p:txBody>
      </p:sp>
      <p:sp>
        <p:nvSpPr>
          <p:cNvPr id="44039" name="文本框 9"/>
          <p:cNvSpPr txBox="1"/>
          <p:nvPr/>
        </p:nvSpPr>
        <p:spPr>
          <a:xfrm>
            <a:off x="407988" y="2695575"/>
            <a:ext cx="2382837" cy="708025"/>
          </a:xfrm>
          <a:prstGeom prst="rect">
            <a:avLst/>
          </a:prstGeom>
          <a:noFill/>
          <a:ln w="9525">
            <a:noFill/>
          </a:ln>
        </p:spPr>
        <p:txBody>
          <a:bodyPr>
            <a:spAutoFit/>
          </a:bodyPr>
          <a:p>
            <a:pPr marL="342900" indent="-342900" algn="just">
              <a:buFont typeface="Wingdings" panose="05000000000000000000" pitchFamily="2" charset="2"/>
              <a:buChar char="Ø"/>
            </a:pPr>
            <a:r>
              <a:rPr lang="zh-CN" altLang="en-US" sz="2000" dirty="0">
                <a:solidFill>
                  <a:srgbClr val="C00000"/>
                </a:solidFill>
                <a:latin typeface="黑体" panose="02010609060101010101" charset="-122"/>
                <a:ea typeface="黑体" panose="02010609060101010101" charset="-122"/>
              </a:rPr>
              <a:t>胎儿有继承、接受赠与权利</a:t>
            </a:r>
            <a:endParaRPr lang="zh-CN" altLang="zh-CN" sz="2000" dirty="0">
              <a:solidFill>
                <a:srgbClr val="C00000"/>
              </a:solidFill>
              <a:latin typeface="黑体" panose="02010609060101010101" charset="-122"/>
              <a:ea typeface="黑体" panose="02010609060101010101" charset="-122"/>
            </a:endParaRPr>
          </a:p>
        </p:txBody>
      </p:sp>
      <p:sp>
        <p:nvSpPr>
          <p:cNvPr id="44040" name="文本框 2"/>
          <p:cNvSpPr txBox="1"/>
          <p:nvPr/>
        </p:nvSpPr>
        <p:spPr>
          <a:xfrm>
            <a:off x="5168583" y="3091180"/>
            <a:ext cx="6818312" cy="829945"/>
          </a:xfrm>
          <a:prstGeom prst="rect">
            <a:avLst/>
          </a:prstGeom>
          <a:noFill/>
          <a:ln w="9525">
            <a:noFill/>
          </a:ln>
        </p:spPr>
        <p:txBody>
          <a:bodyPr>
            <a:spAutoFit/>
          </a:bodyPr>
          <a:p>
            <a:pPr algn="just">
              <a:lnSpc>
                <a:spcPct val="150000"/>
              </a:lnSpc>
            </a:pPr>
            <a:r>
              <a:rPr lang="zh-CN" altLang="en-US" sz="1600" b="1" dirty="0">
                <a:latin typeface="黑体" panose="02010609060101010101" charset="-122"/>
                <a:ea typeface="黑体" panose="02010609060101010101" charset="-122"/>
              </a:rPr>
              <a:t>限制民事行为能力</a:t>
            </a:r>
            <a:r>
              <a:rPr lang="zh-CN" altLang="en-US" sz="1600" b="1" dirty="0">
                <a:solidFill>
                  <a:srgbClr val="FF0000"/>
                </a:solidFill>
                <a:latin typeface="黑体" panose="02010609060101010101" charset="-122"/>
                <a:ea typeface="黑体" panose="02010609060101010101" charset="-122"/>
              </a:rPr>
              <a:t>（打酱油年龄）</a:t>
            </a:r>
            <a:r>
              <a:rPr lang="zh-CN" altLang="en-US" sz="1600" b="1" dirty="0">
                <a:latin typeface="黑体" panose="02010609060101010101" charset="-122"/>
                <a:ea typeface="黑体" panose="02010609060101010101" charset="-122"/>
              </a:rPr>
              <a:t>：由十岁下调至八岁，其民事行为可由法定代理人追认。但与认知能力相符的民事行为则有效（纯获利行为）</a:t>
            </a:r>
            <a:endParaRPr lang="zh-CN" altLang="zh-CN" sz="1600" b="1" dirty="0">
              <a:solidFill>
                <a:srgbClr val="C00000"/>
              </a:solidFill>
              <a:latin typeface="黑体" panose="02010609060101010101" charset="-122"/>
              <a:ea typeface="黑体" panose="02010609060101010101" charset="-122"/>
            </a:endParaRPr>
          </a:p>
        </p:txBody>
      </p:sp>
      <p:sp>
        <p:nvSpPr>
          <p:cNvPr id="44041" name="文本框 3"/>
          <p:cNvSpPr txBox="1"/>
          <p:nvPr/>
        </p:nvSpPr>
        <p:spPr>
          <a:xfrm>
            <a:off x="1709738" y="4337050"/>
            <a:ext cx="9645650" cy="1198880"/>
          </a:xfrm>
          <a:prstGeom prst="rect">
            <a:avLst/>
          </a:prstGeom>
          <a:noFill/>
          <a:ln w="9525">
            <a:noFill/>
          </a:ln>
        </p:spPr>
        <p:txBody>
          <a:bodyPr>
            <a:spAutoFit/>
          </a:bodyPr>
          <a:p>
            <a:pPr marL="285750" indent="-285750" algn="just">
              <a:lnSpc>
                <a:spcPct val="150000"/>
              </a:lnSpc>
              <a:buFont typeface="Arial" panose="020B0604020202020204" pitchFamily="34" charset="0"/>
              <a:buChar char="•"/>
            </a:pPr>
            <a:r>
              <a:rPr lang="zh-CN" altLang="en-US" sz="1600" b="1" dirty="0">
                <a:latin typeface="黑体" panose="02010609060101010101" charset="-122"/>
                <a:ea typeface="黑体" panose="02010609060101010101" charset="-122"/>
              </a:rPr>
              <a:t>父母对未成年子女负有抚养、教育和保护的义务。成年子女对父母负有赡养、扶助和保护的义务。</a:t>
            </a:r>
            <a:endParaRPr lang="en-US" altLang="zh-CN" sz="1600" b="1" dirty="0">
              <a:latin typeface="黑体" panose="02010609060101010101" charset="-122"/>
              <a:ea typeface="黑体" panose="02010609060101010101" charset="-122"/>
            </a:endParaRPr>
          </a:p>
          <a:p>
            <a:pPr marL="285750" indent="-285750" algn="just">
              <a:lnSpc>
                <a:spcPct val="150000"/>
              </a:lnSpc>
              <a:buFont typeface="Arial" panose="020B0604020202020204" pitchFamily="34" charset="0"/>
              <a:buChar char="•"/>
            </a:pPr>
            <a:r>
              <a:rPr lang="zh-CN" altLang="en-US" sz="1600" b="1" dirty="0">
                <a:solidFill>
                  <a:srgbClr val="C00000"/>
                </a:solidFill>
                <a:latin typeface="黑体" panose="02010609060101010101" charset="-122"/>
                <a:ea typeface="黑体" panose="02010609060101010101" charset="-122"/>
              </a:rPr>
              <a:t>民政部门</a:t>
            </a:r>
            <a:r>
              <a:rPr lang="zh-CN" altLang="en-US" sz="1600" b="1" dirty="0">
                <a:latin typeface="黑体" panose="02010609060101010101" charset="-122"/>
                <a:ea typeface="黑体" panose="02010609060101010101" charset="-122"/>
              </a:rPr>
              <a:t>可担任监护人，被监护人住所地的居民委员会、村民委员会</a:t>
            </a:r>
            <a:r>
              <a:rPr lang="zh-CN" altLang="en-US" sz="1600" b="1" dirty="0">
                <a:solidFill>
                  <a:srgbClr val="FF0000"/>
                </a:solidFill>
                <a:latin typeface="黑体" panose="02010609060101010101" charset="-122"/>
                <a:ea typeface="黑体" panose="02010609060101010101" charset="-122"/>
              </a:rPr>
              <a:t>也可</a:t>
            </a:r>
            <a:r>
              <a:rPr lang="zh-CN" altLang="en-US" sz="1600" b="1" dirty="0">
                <a:latin typeface="黑体" panose="02010609060101010101" charset="-122"/>
                <a:ea typeface="黑体" panose="02010609060101010101" charset="-122"/>
              </a:rPr>
              <a:t>担任</a:t>
            </a:r>
            <a:r>
              <a:rPr lang="zh-CN" altLang="zh-CN" sz="1600" b="1" dirty="0">
                <a:latin typeface="黑体" panose="02010609060101010101" charset="-122"/>
                <a:ea typeface="黑体" panose="02010609060101010101" charset="-122"/>
              </a:rPr>
              <a:t>。</a:t>
            </a:r>
            <a:r>
              <a:rPr lang="zh-CN" altLang="zh-CN" sz="1600" b="1" dirty="0">
                <a:solidFill>
                  <a:srgbClr val="FF0000"/>
                </a:solidFill>
                <a:latin typeface="黑体" panose="02010609060101010101" charset="-122"/>
                <a:ea typeface="黑体" panose="02010609060101010101" charset="-122"/>
              </a:rPr>
              <a:t>有争议（由所在单位、村委会、居委会）诉请有管辖权的人民法院确定。</a:t>
            </a:r>
            <a:endParaRPr lang="zh-CN" altLang="zh-CN" sz="1600" b="1" dirty="0">
              <a:latin typeface="黑体" panose="02010609060101010101" charset="-122"/>
              <a:ea typeface="黑体" panose="02010609060101010101" charset="-122"/>
            </a:endParaRPr>
          </a:p>
        </p:txBody>
      </p:sp>
      <p:sp>
        <p:nvSpPr>
          <p:cNvPr id="44042" name="文本框 16"/>
          <p:cNvSpPr txBox="1"/>
          <p:nvPr/>
        </p:nvSpPr>
        <p:spPr>
          <a:xfrm>
            <a:off x="3022600" y="3000375"/>
            <a:ext cx="2146300" cy="1014413"/>
          </a:xfrm>
          <a:prstGeom prst="rect">
            <a:avLst/>
          </a:prstGeom>
          <a:noFill/>
          <a:ln w="9525">
            <a:noFill/>
          </a:ln>
        </p:spPr>
        <p:txBody>
          <a:bodyPr>
            <a:spAutoFit/>
          </a:bodyPr>
          <a:p>
            <a:pPr indent="-342900" algn="ctr">
              <a:lnSpc>
                <a:spcPct val="150000"/>
              </a:lnSpc>
              <a:buFont typeface="Wingdings" panose="05000000000000000000" pitchFamily="2" charset="2"/>
              <a:buChar char="Ø"/>
            </a:pPr>
            <a:r>
              <a:rPr lang="zh-CN" altLang="en-US" sz="2000" dirty="0">
                <a:solidFill>
                  <a:srgbClr val="C00000"/>
                </a:solidFill>
                <a:latin typeface="黑体" panose="02010609060101010101" charset="-122"/>
                <a:ea typeface="黑体" panose="02010609060101010101" charset="-122"/>
              </a:rPr>
              <a:t>限制民事行为能力年龄下调</a:t>
            </a:r>
            <a:endParaRPr lang="zh-CN" altLang="zh-CN" sz="2000" dirty="0">
              <a:solidFill>
                <a:srgbClr val="C00000"/>
              </a:solidFill>
              <a:latin typeface="黑体" panose="02010609060101010101" charset="-122"/>
              <a:ea typeface="黑体" panose="02010609060101010101" charset="-122"/>
            </a:endParaRPr>
          </a:p>
        </p:txBody>
      </p:sp>
      <p:sp>
        <p:nvSpPr>
          <p:cNvPr id="44043" name="文本框 17"/>
          <p:cNvSpPr txBox="1"/>
          <p:nvPr/>
        </p:nvSpPr>
        <p:spPr>
          <a:xfrm>
            <a:off x="696913" y="3783013"/>
            <a:ext cx="2473325" cy="554037"/>
          </a:xfrm>
          <a:prstGeom prst="rect">
            <a:avLst/>
          </a:prstGeom>
          <a:noFill/>
          <a:ln w="9525">
            <a:noFill/>
          </a:ln>
        </p:spPr>
        <p:txBody>
          <a:bodyPr>
            <a:spAutoFit/>
          </a:bodyPr>
          <a:p>
            <a:pPr marL="342900" indent="-342900" algn="just">
              <a:lnSpc>
                <a:spcPct val="150000"/>
              </a:lnSpc>
              <a:buFont typeface="Wingdings" panose="05000000000000000000" pitchFamily="2" charset="2"/>
              <a:buChar char="Ø"/>
            </a:pPr>
            <a:r>
              <a:rPr lang="zh-CN" altLang="en-US" sz="2000" dirty="0">
                <a:solidFill>
                  <a:srgbClr val="C00000"/>
                </a:solidFill>
                <a:latin typeface="微软雅黑" panose="020B0503020204020204" pitchFamily="34" charset="-122"/>
                <a:ea typeface="微软雅黑" panose="020B0503020204020204" pitchFamily="34" charset="-122"/>
              </a:rPr>
              <a:t>监护抚</a:t>
            </a:r>
            <a:r>
              <a:rPr lang="en-US" altLang="zh-CN" sz="2000" dirty="0">
                <a:solidFill>
                  <a:srgbClr val="C00000"/>
                </a:solidFill>
                <a:latin typeface="微软雅黑" panose="020B0503020204020204" pitchFamily="34" charset="-122"/>
                <a:ea typeface="微软雅黑" panose="020B0503020204020204" pitchFamily="34" charset="-122"/>
              </a:rPr>
              <a:t>/</a:t>
            </a:r>
            <a:r>
              <a:rPr lang="zh-CN" altLang="en-US" sz="2000" dirty="0">
                <a:solidFill>
                  <a:srgbClr val="C00000"/>
                </a:solidFill>
                <a:latin typeface="微软雅黑" panose="020B0503020204020204" pitchFamily="34" charset="-122"/>
                <a:ea typeface="微软雅黑" panose="020B0503020204020204" pitchFamily="34" charset="-122"/>
              </a:rPr>
              <a:t>赡养新规</a:t>
            </a:r>
            <a:endParaRPr lang="zh-CN" altLang="zh-CN" sz="2000" dirty="0">
              <a:solidFill>
                <a:srgbClr val="C00000"/>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flipH="1">
            <a:off x="2790825" y="2500313"/>
            <a:ext cx="463550" cy="106521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9313" y="3559175"/>
            <a:ext cx="194151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90825" y="3563938"/>
            <a:ext cx="628650" cy="60007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a:off x="1882775" y="2827338"/>
            <a:ext cx="1204913" cy="708025"/>
          </a:xfrm>
          <a:custGeom>
            <a:avLst/>
            <a:gdLst>
              <a:gd name="connsiteX0" fmla="*/ 0 w 416352"/>
              <a:gd name="connsiteY0" fmla="*/ 187839 h 187839"/>
              <a:gd name="connsiteX1" fmla="*/ 208176 w 416352"/>
              <a:gd name="connsiteY1" fmla="*/ 0 h 187839"/>
              <a:gd name="connsiteX2" fmla="*/ 416352 w 416352"/>
              <a:gd name="connsiteY2" fmla="*/ 187839 h 187839"/>
              <a:gd name="connsiteX3" fmla="*/ 0 w 416352"/>
              <a:gd name="connsiteY3" fmla="*/ 187839 h 187839"/>
              <a:gd name="connsiteX0-1" fmla="*/ 0 w 963826"/>
              <a:gd name="connsiteY0-2" fmla="*/ 613289 h 613289"/>
              <a:gd name="connsiteX1-3" fmla="*/ 963826 w 963826"/>
              <a:gd name="connsiteY1-4" fmla="*/ 0 h 613289"/>
              <a:gd name="connsiteX2-5" fmla="*/ 416352 w 963826"/>
              <a:gd name="connsiteY2-6" fmla="*/ 613289 h 613289"/>
              <a:gd name="connsiteX3-7" fmla="*/ 0 w 963826"/>
              <a:gd name="connsiteY3-8" fmla="*/ 613289 h 613289"/>
              <a:gd name="connsiteX0-9" fmla="*/ 0 w 963826"/>
              <a:gd name="connsiteY0-10" fmla="*/ 613289 h 708539"/>
              <a:gd name="connsiteX1-11" fmla="*/ 963826 w 963826"/>
              <a:gd name="connsiteY1-12" fmla="*/ 0 h 708539"/>
              <a:gd name="connsiteX2-13" fmla="*/ 651302 w 963826"/>
              <a:gd name="connsiteY2-14" fmla="*/ 708539 h 708539"/>
              <a:gd name="connsiteX3-15" fmla="*/ 0 w 963826"/>
              <a:gd name="connsiteY3-16" fmla="*/ 613289 h 708539"/>
              <a:gd name="connsiteX0-17" fmla="*/ 0 w 1205126"/>
              <a:gd name="connsiteY0-18" fmla="*/ 702189 h 708539"/>
              <a:gd name="connsiteX1-19" fmla="*/ 1205126 w 1205126"/>
              <a:gd name="connsiteY1-20" fmla="*/ 0 h 708539"/>
              <a:gd name="connsiteX2-21" fmla="*/ 892602 w 1205126"/>
              <a:gd name="connsiteY2-22" fmla="*/ 708539 h 708539"/>
              <a:gd name="connsiteX3-23" fmla="*/ 0 w 1205126"/>
              <a:gd name="connsiteY3-24" fmla="*/ 702189 h 708539"/>
              <a:gd name="connsiteX0-25" fmla="*/ 0 w 1205126"/>
              <a:gd name="connsiteY0-26" fmla="*/ 702189 h 708539"/>
              <a:gd name="connsiteX1-27" fmla="*/ 715037 w 1205126"/>
              <a:gd name="connsiteY1-28" fmla="*/ 421442 h 708539"/>
              <a:gd name="connsiteX2-29" fmla="*/ 1205126 w 1205126"/>
              <a:gd name="connsiteY2-30" fmla="*/ 0 h 708539"/>
              <a:gd name="connsiteX3-31" fmla="*/ 892602 w 1205126"/>
              <a:gd name="connsiteY3-32" fmla="*/ 708539 h 708539"/>
              <a:gd name="connsiteX4" fmla="*/ 0 w 1205126"/>
              <a:gd name="connsiteY4" fmla="*/ 702189 h 70853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1205126" h="708539">
                <a:moveTo>
                  <a:pt x="0" y="702189"/>
                </a:moveTo>
                <a:cubicBezTo>
                  <a:pt x="219296" y="578973"/>
                  <a:pt x="495741" y="544658"/>
                  <a:pt x="715037" y="421442"/>
                </a:cubicBezTo>
                <a:lnTo>
                  <a:pt x="1205126" y="0"/>
                </a:lnTo>
                <a:lnTo>
                  <a:pt x="892602" y="708539"/>
                </a:lnTo>
                <a:lnTo>
                  <a:pt x="0" y="70218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2" name="等腰三角形 31"/>
          <p:cNvSpPr/>
          <p:nvPr/>
        </p:nvSpPr>
        <p:spPr>
          <a:xfrm>
            <a:off x="2822575" y="3074988"/>
            <a:ext cx="503238" cy="949325"/>
          </a:xfrm>
          <a:custGeom>
            <a:avLst/>
            <a:gdLst>
              <a:gd name="connsiteX0" fmla="*/ 0 w 443340"/>
              <a:gd name="connsiteY0" fmla="*/ 203082 h 203082"/>
              <a:gd name="connsiteX1" fmla="*/ 199769 w 443340"/>
              <a:gd name="connsiteY1" fmla="*/ 0 h 203082"/>
              <a:gd name="connsiteX2" fmla="*/ 443340 w 443340"/>
              <a:gd name="connsiteY2" fmla="*/ 203082 h 203082"/>
              <a:gd name="connsiteX3" fmla="*/ 0 w 443340"/>
              <a:gd name="connsiteY3" fmla="*/ 203082 h 203082"/>
              <a:gd name="connsiteX0-1" fmla="*/ 0 w 443340"/>
              <a:gd name="connsiteY0-2" fmla="*/ 367346 h 367346"/>
              <a:gd name="connsiteX1-3" fmla="*/ 210719 w 443340"/>
              <a:gd name="connsiteY1-4" fmla="*/ 0 h 367346"/>
              <a:gd name="connsiteX2-5" fmla="*/ 443340 w 443340"/>
              <a:gd name="connsiteY2-6" fmla="*/ 367346 h 367346"/>
              <a:gd name="connsiteX3-7" fmla="*/ 0 w 443340"/>
              <a:gd name="connsiteY3-8" fmla="*/ 367346 h 367346"/>
              <a:gd name="connsiteX0-9" fmla="*/ 0 w 399536"/>
              <a:gd name="connsiteY0-10" fmla="*/ 367346 h 717775"/>
              <a:gd name="connsiteX1-11" fmla="*/ 210719 w 399536"/>
              <a:gd name="connsiteY1-12" fmla="*/ 0 h 717775"/>
              <a:gd name="connsiteX2-13" fmla="*/ 399536 w 399536"/>
              <a:gd name="connsiteY2-14" fmla="*/ 717775 h 717775"/>
              <a:gd name="connsiteX3-15" fmla="*/ 0 w 399536"/>
              <a:gd name="connsiteY3-16" fmla="*/ 367346 h 717775"/>
              <a:gd name="connsiteX0-17" fmla="*/ 0 w 481668"/>
              <a:gd name="connsiteY0-18" fmla="*/ 367346 h 810858"/>
              <a:gd name="connsiteX1-19" fmla="*/ 210719 w 481668"/>
              <a:gd name="connsiteY1-20" fmla="*/ 0 h 810858"/>
              <a:gd name="connsiteX2-21" fmla="*/ 481668 w 481668"/>
              <a:gd name="connsiteY2-22" fmla="*/ 810858 h 810858"/>
              <a:gd name="connsiteX3-23" fmla="*/ 0 w 481668"/>
              <a:gd name="connsiteY3-24" fmla="*/ 367346 h 810858"/>
              <a:gd name="connsiteX0-25" fmla="*/ 0 w 481668"/>
              <a:gd name="connsiteY0-26" fmla="*/ 411150 h 854662"/>
              <a:gd name="connsiteX1-27" fmla="*/ 210719 w 481668"/>
              <a:gd name="connsiteY1-28" fmla="*/ 0 h 854662"/>
              <a:gd name="connsiteX2-29" fmla="*/ 481668 w 481668"/>
              <a:gd name="connsiteY2-30" fmla="*/ 854662 h 854662"/>
              <a:gd name="connsiteX3-31" fmla="*/ 0 w 481668"/>
              <a:gd name="connsiteY3-32" fmla="*/ 411150 h 854662"/>
              <a:gd name="connsiteX0-33" fmla="*/ 0 w 481668"/>
              <a:gd name="connsiteY0-34" fmla="*/ 411150 h 854662"/>
              <a:gd name="connsiteX1-35" fmla="*/ 210719 w 481668"/>
              <a:gd name="connsiteY1-36" fmla="*/ 0 h 854662"/>
              <a:gd name="connsiteX2-37" fmla="*/ 250087 w 481668"/>
              <a:gd name="connsiteY2-38" fmla="*/ 393982 h 854662"/>
              <a:gd name="connsiteX3-39" fmla="*/ 481668 w 481668"/>
              <a:gd name="connsiteY3-40" fmla="*/ 854662 h 854662"/>
              <a:gd name="connsiteX4" fmla="*/ 0 w 481668"/>
              <a:gd name="connsiteY4" fmla="*/ 411150 h 854662"/>
              <a:gd name="connsiteX0-41" fmla="*/ 0 w 481668"/>
              <a:gd name="connsiteY0-42" fmla="*/ 411150 h 854662"/>
              <a:gd name="connsiteX1-43" fmla="*/ 210719 w 481668"/>
              <a:gd name="connsiteY1-44" fmla="*/ 0 h 854662"/>
              <a:gd name="connsiteX2-45" fmla="*/ 277464 w 481668"/>
              <a:gd name="connsiteY2-46" fmla="*/ 393982 h 854662"/>
              <a:gd name="connsiteX3-47" fmla="*/ 481668 w 481668"/>
              <a:gd name="connsiteY3-48" fmla="*/ 854662 h 854662"/>
              <a:gd name="connsiteX4-49" fmla="*/ 0 w 481668"/>
              <a:gd name="connsiteY4-50" fmla="*/ 411150 h 854662"/>
              <a:gd name="connsiteX0-51" fmla="*/ 0 w 481668"/>
              <a:gd name="connsiteY0-52" fmla="*/ 438527 h 882039"/>
              <a:gd name="connsiteX1-53" fmla="*/ 183342 w 481668"/>
              <a:gd name="connsiteY1-54" fmla="*/ 0 h 882039"/>
              <a:gd name="connsiteX2-55" fmla="*/ 277464 w 481668"/>
              <a:gd name="connsiteY2-56" fmla="*/ 421359 h 882039"/>
              <a:gd name="connsiteX3-57" fmla="*/ 481668 w 481668"/>
              <a:gd name="connsiteY3-58" fmla="*/ 882039 h 882039"/>
              <a:gd name="connsiteX4-59" fmla="*/ 0 w 481668"/>
              <a:gd name="connsiteY4-60" fmla="*/ 438527 h 882039"/>
              <a:gd name="connsiteX0-61" fmla="*/ 0 w 503570"/>
              <a:gd name="connsiteY0-62" fmla="*/ 438527 h 903941"/>
              <a:gd name="connsiteX1-63" fmla="*/ 183342 w 503570"/>
              <a:gd name="connsiteY1-64" fmla="*/ 0 h 903941"/>
              <a:gd name="connsiteX2-65" fmla="*/ 277464 w 503570"/>
              <a:gd name="connsiteY2-66" fmla="*/ 421359 h 903941"/>
              <a:gd name="connsiteX3-67" fmla="*/ 503570 w 503570"/>
              <a:gd name="connsiteY3-68" fmla="*/ 903941 h 903941"/>
              <a:gd name="connsiteX4-69" fmla="*/ 0 w 503570"/>
              <a:gd name="connsiteY4-70" fmla="*/ 438527 h 903941"/>
              <a:gd name="connsiteX0-71" fmla="*/ 0 w 503570"/>
              <a:gd name="connsiteY0-72" fmla="*/ 484247 h 949661"/>
              <a:gd name="connsiteX1-73" fmla="*/ 198582 w 503570"/>
              <a:gd name="connsiteY1-74" fmla="*/ 0 h 949661"/>
              <a:gd name="connsiteX2-75" fmla="*/ 277464 w 503570"/>
              <a:gd name="connsiteY2-76" fmla="*/ 467079 h 949661"/>
              <a:gd name="connsiteX3-77" fmla="*/ 503570 w 503570"/>
              <a:gd name="connsiteY3-78" fmla="*/ 949661 h 949661"/>
              <a:gd name="connsiteX4-79" fmla="*/ 0 w 503570"/>
              <a:gd name="connsiteY4-80" fmla="*/ 484247 h 949661"/>
              <a:gd name="connsiteX0-81" fmla="*/ 0 w 503570"/>
              <a:gd name="connsiteY0-82" fmla="*/ 484247 h 949661"/>
              <a:gd name="connsiteX1-83" fmla="*/ 198582 w 503570"/>
              <a:gd name="connsiteY1-84" fmla="*/ 0 h 949661"/>
              <a:gd name="connsiteX2-85" fmla="*/ 246984 w 503570"/>
              <a:gd name="connsiteY2-86" fmla="*/ 463269 h 949661"/>
              <a:gd name="connsiteX3-87" fmla="*/ 503570 w 503570"/>
              <a:gd name="connsiteY3-88" fmla="*/ 949661 h 949661"/>
              <a:gd name="connsiteX4-89" fmla="*/ 0 w 503570"/>
              <a:gd name="connsiteY4-90" fmla="*/ 484247 h 949661"/>
            </a:gdLst>
            <a:ahLst/>
            <a:cxnLst>
              <a:cxn ang="0">
                <a:pos x="connsiteX0-1" y="connsiteY0-2"/>
              </a:cxn>
              <a:cxn ang="0">
                <a:pos x="connsiteX1-3" y="connsiteY1-4"/>
              </a:cxn>
              <a:cxn ang="0">
                <a:pos x="connsiteX2-5" y="connsiteY2-6"/>
              </a:cxn>
              <a:cxn ang="0">
                <a:pos x="connsiteX3-7" y="connsiteY3-8"/>
              </a:cxn>
              <a:cxn ang="0">
                <a:pos x="connsiteX4-49" y="connsiteY4-50"/>
              </a:cxn>
            </a:cxnLst>
            <a:rect l="l" t="t" r="r" b="b"/>
            <a:pathLst>
              <a:path w="503570" h="949661">
                <a:moveTo>
                  <a:pt x="0" y="484247"/>
                </a:moveTo>
                <a:lnTo>
                  <a:pt x="198582" y="0"/>
                </a:lnTo>
                <a:cubicBezTo>
                  <a:pt x="235432" y="127677"/>
                  <a:pt x="210134" y="335592"/>
                  <a:pt x="246984" y="463269"/>
                </a:cubicBezTo>
                <a:lnTo>
                  <a:pt x="503570" y="949661"/>
                </a:lnTo>
                <a:lnTo>
                  <a:pt x="0" y="48424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3" name="等腰三角形 32"/>
          <p:cNvSpPr/>
          <p:nvPr/>
        </p:nvSpPr>
        <p:spPr>
          <a:xfrm>
            <a:off x="2314575" y="3579813"/>
            <a:ext cx="773113" cy="323850"/>
          </a:xfrm>
          <a:custGeom>
            <a:avLst/>
            <a:gdLst>
              <a:gd name="connsiteX0" fmla="*/ 0 w 240324"/>
              <a:gd name="connsiteY0" fmla="*/ 198920 h 198920"/>
              <a:gd name="connsiteX1" fmla="*/ 120162 w 240324"/>
              <a:gd name="connsiteY1" fmla="*/ 0 h 198920"/>
              <a:gd name="connsiteX2" fmla="*/ 240324 w 240324"/>
              <a:gd name="connsiteY2" fmla="*/ 198920 h 198920"/>
              <a:gd name="connsiteX3" fmla="*/ 0 w 240324"/>
              <a:gd name="connsiteY3" fmla="*/ 198920 h 198920"/>
              <a:gd name="connsiteX0-1" fmla="*/ 0 w 503214"/>
              <a:gd name="connsiteY0-2" fmla="*/ 198920 h 217970"/>
              <a:gd name="connsiteX1-3" fmla="*/ 120162 w 503214"/>
              <a:gd name="connsiteY1-4" fmla="*/ 0 h 217970"/>
              <a:gd name="connsiteX2-5" fmla="*/ 503214 w 503214"/>
              <a:gd name="connsiteY2-6" fmla="*/ 217970 h 217970"/>
              <a:gd name="connsiteX3-7" fmla="*/ 0 w 503214"/>
              <a:gd name="connsiteY3-8" fmla="*/ 198920 h 217970"/>
              <a:gd name="connsiteX0-9" fmla="*/ 0 w 427014"/>
              <a:gd name="connsiteY0-10" fmla="*/ 198920 h 317030"/>
              <a:gd name="connsiteX1-11" fmla="*/ 120162 w 427014"/>
              <a:gd name="connsiteY1-12" fmla="*/ 0 h 317030"/>
              <a:gd name="connsiteX2-13" fmla="*/ 427014 w 427014"/>
              <a:gd name="connsiteY2-14" fmla="*/ 317030 h 317030"/>
              <a:gd name="connsiteX3-15" fmla="*/ 0 w 427014"/>
              <a:gd name="connsiteY3-16" fmla="*/ 198920 h 317030"/>
              <a:gd name="connsiteX0-17" fmla="*/ 0 w 773724"/>
              <a:gd name="connsiteY0-18" fmla="*/ 0 h 323850"/>
              <a:gd name="connsiteX1-19" fmla="*/ 466872 w 773724"/>
              <a:gd name="connsiteY1-20" fmla="*/ 6820 h 323850"/>
              <a:gd name="connsiteX2-21" fmla="*/ 773724 w 773724"/>
              <a:gd name="connsiteY2-22" fmla="*/ 323850 h 323850"/>
              <a:gd name="connsiteX3-23" fmla="*/ 0 w 773724"/>
              <a:gd name="connsiteY3-24" fmla="*/ 0 h 323850"/>
              <a:gd name="connsiteX0-25" fmla="*/ 0 w 773724"/>
              <a:gd name="connsiteY0-26" fmla="*/ 0 h 323850"/>
              <a:gd name="connsiteX1-27" fmla="*/ 466872 w 773724"/>
              <a:gd name="connsiteY1-28" fmla="*/ 6820 h 323850"/>
              <a:gd name="connsiteX2-29" fmla="*/ 773724 w 773724"/>
              <a:gd name="connsiteY2-30" fmla="*/ 323850 h 323850"/>
              <a:gd name="connsiteX3-31" fmla="*/ 464116 w 773724"/>
              <a:gd name="connsiteY3-32" fmla="*/ 121521 h 323850"/>
              <a:gd name="connsiteX4" fmla="*/ 0 w 773724"/>
              <a:gd name="connsiteY4" fmla="*/ 0 h 323850"/>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773724" h="323850">
                <a:moveTo>
                  <a:pt x="0" y="0"/>
                </a:moveTo>
                <a:lnTo>
                  <a:pt x="466872" y="6820"/>
                </a:lnTo>
                <a:lnTo>
                  <a:pt x="773724" y="323850"/>
                </a:lnTo>
                <a:cubicBezTo>
                  <a:pt x="657821" y="277997"/>
                  <a:pt x="580019" y="167374"/>
                  <a:pt x="464116" y="121521"/>
                </a:cubicBez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35" name="直接连接符 34"/>
          <p:cNvCxnSpPr/>
          <p:nvPr/>
        </p:nvCxnSpPr>
        <p:spPr>
          <a:xfrm>
            <a:off x="5926138" y="2832100"/>
            <a:ext cx="4019550" cy="0"/>
          </a:xfrm>
          <a:prstGeom prst="line">
            <a:avLst/>
          </a:prstGeom>
          <a:ln>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726113" y="4144963"/>
            <a:ext cx="4019550" cy="0"/>
          </a:xfrm>
          <a:prstGeom prst="line">
            <a:avLst/>
          </a:prstGeom>
          <a:ln>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44052" name="TextBox 1"/>
          <p:cNvSpPr txBox="1"/>
          <p:nvPr/>
        </p:nvSpPr>
        <p:spPr>
          <a:xfrm>
            <a:off x="3414713" y="2251075"/>
            <a:ext cx="8124825" cy="615950"/>
          </a:xfrm>
          <a:prstGeom prst="rect">
            <a:avLst/>
          </a:prstGeom>
          <a:noFill/>
          <a:ln w="9525">
            <a:noFill/>
          </a:ln>
        </p:spPr>
        <p:txBody>
          <a:bodyPr>
            <a:spAutoFit/>
          </a:bodyPr>
          <a:p>
            <a:r>
              <a:rPr lang="zh-CN" altLang="en-US" sz="1600" b="1" dirty="0">
                <a:solidFill>
                  <a:srgbClr val="C00000"/>
                </a:solidFill>
                <a:latin typeface="黑体" panose="02010609060101010101" charset="-122"/>
                <a:ea typeface="黑体" panose="02010609060101010101" charset="-122"/>
              </a:rPr>
              <a:t>胎儿</a:t>
            </a:r>
            <a:r>
              <a:rPr lang="zh-CN" altLang="en-US" dirty="0">
                <a:latin typeface="黑体" panose="02010609060101010101" charset="-122"/>
                <a:ea typeface="黑体" panose="02010609060101010101" charset="-122"/>
              </a:rPr>
              <a:t>具有</a:t>
            </a:r>
            <a:r>
              <a:rPr lang="zh-CN" altLang="en-US" sz="1600" b="1" dirty="0">
                <a:solidFill>
                  <a:srgbClr val="C00000"/>
                </a:solidFill>
                <a:latin typeface="黑体" panose="02010609060101010101" charset="-122"/>
                <a:ea typeface="黑体" panose="02010609060101010101" charset="-122"/>
              </a:rPr>
              <a:t>民事权利能力</a:t>
            </a:r>
            <a:r>
              <a:rPr lang="zh-CN" altLang="en-US" dirty="0">
                <a:latin typeface="黑体" panose="02010609060101010101" charset="-122"/>
                <a:ea typeface="黑体" panose="02010609060101010101" charset="-122"/>
              </a:rPr>
              <a:t>，</a:t>
            </a:r>
            <a:r>
              <a:rPr lang="zh-CN" altLang="en-US" sz="1600" b="1" dirty="0">
                <a:latin typeface="黑体" panose="02010609060101010101" charset="-122"/>
                <a:ea typeface="黑体" panose="02010609060101010101" charset="-122"/>
              </a:rPr>
              <a:t>但娩出为死体的，权利自始不存在，母亲怀孕时受到侵害，胎儿出生后可以独立请求赔偿。</a:t>
            </a:r>
            <a:endParaRPr lang="zh-CN" altLang="en-US" sz="1600" b="1" dirty="0">
              <a:latin typeface="黑体" panose="02010609060101010101" charset="-122"/>
              <a:ea typeface="黑体" panose="0201060906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图示 2"/>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5059" name="TextBox 3"/>
          <p:cNvSpPr txBox="1"/>
          <p:nvPr/>
        </p:nvSpPr>
        <p:spPr>
          <a:xfrm>
            <a:off x="2127250" y="1262063"/>
            <a:ext cx="1103313" cy="708025"/>
          </a:xfrm>
          <a:prstGeom prst="rect">
            <a:avLst/>
          </a:prstGeom>
          <a:noFill/>
          <a:ln w="9525">
            <a:noFill/>
          </a:ln>
        </p:spPr>
        <p:txBody>
          <a:bodyPr>
            <a:spAutoFit/>
          </a:bodyPr>
          <a:p>
            <a:r>
              <a:rPr lang="zh-CN" altLang="en-US" sz="2000" dirty="0">
                <a:solidFill>
                  <a:srgbClr val="C00000"/>
                </a:solidFill>
                <a:latin typeface="黑体" panose="02010609060101010101" charset="-122"/>
                <a:ea typeface="黑体" panose="02010609060101010101" charset="-122"/>
              </a:rPr>
              <a:t>特别法人制度</a:t>
            </a:r>
            <a:endParaRPr lang="zh-CN" altLang="en-US" sz="2000" dirty="0">
              <a:solidFill>
                <a:srgbClr val="C00000"/>
              </a:solidFill>
              <a:latin typeface="黑体" panose="02010609060101010101" charset="-122"/>
              <a:ea typeface="黑体" panose="02010609060101010101" charset="-122"/>
            </a:endParaRPr>
          </a:p>
        </p:txBody>
      </p:sp>
      <p:sp>
        <p:nvSpPr>
          <p:cNvPr id="45060" name="TextBox 4"/>
          <p:cNvSpPr txBox="1"/>
          <p:nvPr/>
        </p:nvSpPr>
        <p:spPr>
          <a:xfrm>
            <a:off x="2544763" y="2484438"/>
            <a:ext cx="1201737" cy="646112"/>
          </a:xfrm>
          <a:prstGeom prst="rect">
            <a:avLst/>
          </a:prstGeom>
          <a:noFill/>
          <a:ln w="9525">
            <a:noFill/>
          </a:ln>
        </p:spPr>
        <p:txBody>
          <a:bodyPr>
            <a:spAutoFit/>
          </a:bodyPr>
          <a:p>
            <a:r>
              <a:rPr lang="zh-CN" altLang="en-US" dirty="0">
                <a:solidFill>
                  <a:srgbClr val="C00000"/>
                </a:solidFill>
                <a:latin typeface="黑体" panose="02010609060101010101" charset="-122"/>
                <a:ea typeface="黑体" panose="02010609060101010101" charset="-122"/>
              </a:rPr>
              <a:t>虚拟财产个人信息</a:t>
            </a:r>
            <a:endParaRPr lang="zh-CN" altLang="en-US" dirty="0">
              <a:solidFill>
                <a:srgbClr val="C00000"/>
              </a:solidFill>
              <a:latin typeface="黑体" panose="02010609060101010101" charset="-122"/>
              <a:ea typeface="黑体" panose="02010609060101010101" charset="-122"/>
            </a:endParaRPr>
          </a:p>
        </p:txBody>
      </p:sp>
      <p:sp>
        <p:nvSpPr>
          <p:cNvPr id="45061" name="TextBox 5"/>
          <p:cNvSpPr txBox="1"/>
          <p:nvPr/>
        </p:nvSpPr>
        <p:spPr>
          <a:xfrm>
            <a:off x="2619375" y="3706813"/>
            <a:ext cx="1058863" cy="708025"/>
          </a:xfrm>
          <a:prstGeom prst="rect">
            <a:avLst/>
          </a:prstGeom>
          <a:noFill/>
          <a:ln w="9525">
            <a:noFill/>
          </a:ln>
        </p:spPr>
        <p:txBody>
          <a:bodyPr>
            <a:spAutoFit/>
          </a:bodyPr>
          <a:p>
            <a:r>
              <a:rPr lang="zh-CN" altLang="en-US" sz="2000" dirty="0">
                <a:solidFill>
                  <a:srgbClr val="C00000"/>
                </a:solidFill>
                <a:latin typeface="黑体" panose="02010609060101010101" charset="-122"/>
                <a:ea typeface="黑体" panose="02010609060101010101" charset="-122"/>
              </a:rPr>
              <a:t>“好人法”</a:t>
            </a:r>
            <a:endParaRPr lang="zh-CN" altLang="en-US" sz="2000" dirty="0">
              <a:solidFill>
                <a:srgbClr val="C00000"/>
              </a:solidFill>
              <a:latin typeface="黑体" panose="02010609060101010101" charset="-122"/>
              <a:ea typeface="黑体" panose="02010609060101010101" charset="-122"/>
            </a:endParaRPr>
          </a:p>
        </p:txBody>
      </p:sp>
      <p:sp>
        <p:nvSpPr>
          <p:cNvPr id="45062" name="TextBox 6"/>
          <p:cNvSpPr txBox="1"/>
          <p:nvPr/>
        </p:nvSpPr>
        <p:spPr>
          <a:xfrm>
            <a:off x="2127250" y="4900613"/>
            <a:ext cx="984250" cy="922337"/>
          </a:xfrm>
          <a:prstGeom prst="rect">
            <a:avLst/>
          </a:prstGeom>
          <a:noFill/>
          <a:ln w="9525">
            <a:noFill/>
          </a:ln>
        </p:spPr>
        <p:txBody>
          <a:bodyPr>
            <a:spAutoFit/>
          </a:bodyPr>
          <a:p>
            <a:r>
              <a:rPr lang="zh-CN" altLang="en-US" dirty="0">
                <a:solidFill>
                  <a:srgbClr val="C00000"/>
                </a:solidFill>
                <a:latin typeface="黑体" panose="02010609060101010101" charset="-122"/>
                <a:ea typeface="黑体" panose="02010609060101010101" charset="-122"/>
              </a:rPr>
              <a:t>普通诉讼时效延长</a:t>
            </a:r>
            <a:endParaRPr lang="zh-CN" altLang="en-US" dirty="0">
              <a:solidFill>
                <a:srgbClr val="C00000"/>
              </a:solidFill>
              <a:latin typeface="黑体" panose="02010609060101010101" charset="-122"/>
              <a:ea typeface="黑体" panose="02010609060101010101" charset="-122"/>
            </a:endParaRPr>
          </a:p>
        </p:txBody>
      </p:sp>
      <p:pic>
        <p:nvPicPr>
          <p:cNvPr id="45063" name="图片 15"/>
          <p:cNvPicPr>
            <a:picLocks noGrp="1" noChangeAspect="1"/>
          </p:cNvPicPr>
          <p:nvPr/>
        </p:nvPicPr>
        <p:blipFill>
          <a:blip r:embed="rId6"/>
          <a:stretch>
            <a:fillRect/>
          </a:stretch>
        </p:blipFill>
        <p:spPr>
          <a:xfrm>
            <a:off x="225425" y="119063"/>
            <a:ext cx="962025" cy="476250"/>
          </a:xfrm>
          <a:prstGeom prst="rect">
            <a:avLst/>
          </a:prstGeom>
          <a:noFill/>
          <a:ln w="9525">
            <a:noFill/>
          </a:ln>
        </p:spPr>
      </p:pic>
      <p:sp>
        <p:nvSpPr>
          <p:cNvPr id="45064"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custDataLst>
              <p:tags r:id="rId7"/>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文本框 7"/>
          <p:cNvSpPr txBox="1"/>
          <p:nvPr/>
        </p:nvSpPr>
        <p:spPr>
          <a:xfrm>
            <a:off x="2333625" y="1287463"/>
            <a:ext cx="1403350" cy="1946275"/>
          </a:xfrm>
          <a:prstGeom prst="rect">
            <a:avLst/>
          </a:prstGeom>
          <a:noFill/>
          <a:ln w="9525">
            <a:noFill/>
          </a:ln>
        </p:spPr>
        <p:txBody>
          <a:bodyPr>
            <a:spAutoFit/>
          </a:bodyPr>
          <a:p>
            <a:pPr>
              <a:lnSpc>
                <a:spcPct val="120000"/>
              </a:lnSpc>
            </a:pPr>
            <a:r>
              <a:rPr lang="zh-CN" altLang="en-US" sz="60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目</a:t>
            </a:r>
            <a:endParaRPr lang="en-US" altLang="zh-CN" sz="60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a:p>
            <a:pPr>
              <a:lnSpc>
                <a:spcPct val="120000"/>
              </a:lnSpc>
            </a:pPr>
            <a:r>
              <a:rPr lang="en-US" altLang="zh-CN" sz="44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  </a:t>
            </a:r>
            <a:r>
              <a:rPr lang="zh-CN" altLang="en-US" sz="44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录</a:t>
            </a:r>
            <a:endParaRPr lang="en-US" altLang="zh-CN" sz="44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20483" name="PA-102211"/>
          <p:cNvPicPr>
            <a:picLocks noChangeAspect="1"/>
          </p:cNvPicPr>
          <p:nvPr>
            <p:custDataLst>
              <p:tags r:id="rId1"/>
            </p:custDataLst>
          </p:nvPr>
        </p:nvPicPr>
        <p:blipFill>
          <a:blip r:embed="rId2"/>
          <a:stretch>
            <a:fillRect/>
          </a:stretch>
        </p:blipFill>
        <p:spPr>
          <a:xfrm>
            <a:off x="1235075" y="1860550"/>
            <a:ext cx="2676525" cy="892175"/>
          </a:xfrm>
          <a:prstGeom prst="rect">
            <a:avLst/>
          </a:prstGeom>
          <a:noFill/>
          <a:ln w="9525">
            <a:noFill/>
          </a:ln>
        </p:spPr>
      </p:pic>
      <p:sp>
        <p:nvSpPr>
          <p:cNvPr id="20484" name="文本框 9"/>
          <p:cNvSpPr txBox="1"/>
          <p:nvPr/>
        </p:nvSpPr>
        <p:spPr>
          <a:xfrm>
            <a:off x="2573338" y="2513013"/>
            <a:ext cx="461962" cy="2308225"/>
          </a:xfrm>
          <a:prstGeom prst="rect">
            <a:avLst/>
          </a:prstGeom>
          <a:noFill/>
          <a:ln w="9525">
            <a:noFill/>
          </a:ln>
        </p:spPr>
        <p:txBody>
          <a:bodyPr vert="eaVert">
            <a:spAutoFit/>
          </a:bodyPr>
          <a:p>
            <a:r>
              <a:rPr lang="en-US" altLang="zh-CN" dirty="0">
                <a:solidFill>
                  <a:srgbClr val="C00000"/>
                </a:solidFill>
                <a:latin typeface="微软雅黑" panose="020B0503020204020204" pitchFamily="34" charset="-122"/>
                <a:ea typeface="思源黑体 CN Normal"/>
                <a:sym typeface="微软雅黑" panose="020B0503020204020204" pitchFamily="34" charset="-122"/>
              </a:rPr>
              <a:t>CONTENTS</a:t>
            </a:r>
            <a:endParaRPr lang="zh-CN" altLang="en-US" dirty="0">
              <a:latin typeface="微软雅黑" panose="020B0503020204020204" pitchFamily="34" charset="-122"/>
              <a:ea typeface="思源黑体 CN Normal"/>
              <a:sym typeface="微软雅黑" panose="020B0503020204020204" pitchFamily="34" charset="-122"/>
            </a:endParaRPr>
          </a:p>
        </p:txBody>
      </p:sp>
      <p:cxnSp>
        <p:nvCxnSpPr>
          <p:cNvPr id="11" name="直接连接符 10"/>
          <p:cNvCxnSpPr/>
          <p:nvPr/>
        </p:nvCxnSpPr>
        <p:spPr>
          <a:xfrm>
            <a:off x="2973388" y="2513013"/>
            <a:ext cx="0" cy="1957388"/>
          </a:xfrm>
          <a:prstGeom prst="line">
            <a:avLst/>
          </a:prstGeom>
          <a:ln>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0486" name="文本框 11"/>
          <p:cNvSpPr txBox="1"/>
          <p:nvPr/>
        </p:nvSpPr>
        <p:spPr>
          <a:xfrm>
            <a:off x="4576763" y="2162175"/>
            <a:ext cx="577850" cy="2245360"/>
          </a:xfrm>
          <a:prstGeom prst="rect">
            <a:avLst/>
          </a:prstGeom>
          <a:noFill/>
          <a:ln w="9525">
            <a:noFill/>
          </a:ln>
        </p:spPr>
        <p:txBody>
          <a:bodyPr>
            <a:spAutoFit/>
          </a:bodyPr>
          <a:p>
            <a:r>
              <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rPr>
              <a:t>关于民法典</a:t>
            </a:r>
            <a:endPar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endParaRPr>
          </a:p>
        </p:txBody>
      </p:sp>
      <p:sp>
        <p:nvSpPr>
          <p:cNvPr id="20487" name="文本框 12"/>
          <p:cNvSpPr txBox="1"/>
          <p:nvPr/>
        </p:nvSpPr>
        <p:spPr>
          <a:xfrm>
            <a:off x="6704013" y="2162175"/>
            <a:ext cx="577850" cy="2245360"/>
          </a:xfrm>
          <a:prstGeom prst="rect">
            <a:avLst/>
          </a:prstGeom>
          <a:noFill/>
          <a:ln w="9525">
            <a:noFill/>
          </a:ln>
        </p:spPr>
        <p:txBody>
          <a:bodyPr>
            <a:spAutoFit/>
          </a:bodyPr>
          <a:p>
            <a:r>
              <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rPr>
              <a:t>特色与特征</a:t>
            </a:r>
            <a:endPar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endParaRPr>
          </a:p>
        </p:txBody>
      </p:sp>
      <p:sp>
        <p:nvSpPr>
          <p:cNvPr id="20488" name="文本框 13"/>
          <p:cNvSpPr txBox="1"/>
          <p:nvPr/>
        </p:nvSpPr>
        <p:spPr>
          <a:xfrm>
            <a:off x="5689600" y="2162175"/>
            <a:ext cx="579438" cy="2245360"/>
          </a:xfrm>
          <a:prstGeom prst="rect">
            <a:avLst/>
          </a:prstGeom>
          <a:noFill/>
          <a:ln w="9525">
            <a:noFill/>
          </a:ln>
        </p:spPr>
        <p:txBody>
          <a:bodyPr>
            <a:spAutoFit/>
          </a:bodyPr>
          <a:p>
            <a:r>
              <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rPr>
              <a:t>编撰的历程</a:t>
            </a:r>
            <a:endPar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endParaRPr>
          </a:p>
        </p:txBody>
      </p:sp>
      <p:sp>
        <p:nvSpPr>
          <p:cNvPr id="17" name="矩形 16"/>
          <p:cNvSpPr/>
          <p:nvPr/>
        </p:nvSpPr>
        <p:spPr>
          <a:xfrm>
            <a:off x="4548188" y="1903413"/>
            <a:ext cx="606425" cy="2806700"/>
          </a:xfrm>
          <a:prstGeom prst="rect">
            <a:avLst/>
          </a:prstGeom>
          <a:noFill/>
          <a:ln w="63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sp>
        <p:nvSpPr>
          <p:cNvPr id="18" name="矩形 17"/>
          <p:cNvSpPr/>
          <p:nvPr/>
        </p:nvSpPr>
        <p:spPr>
          <a:xfrm>
            <a:off x="5627688" y="1903413"/>
            <a:ext cx="606425" cy="2806700"/>
          </a:xfrm>
          <a:prstGeom prst="rect">
            <a:avLst/>
          </a:prstGeom>
          <a:noFill/>
          <a:ln w="63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sp>
        <p:nvSpPr>
          <p:cNvPr id="19" name="矩形 18"/>
          <p:cNvSpPr/>
          <p:nvPr/>
        </p:nvSpPr>
        <p:spPr>
          <a:xfrm>
            <a:off x="6656388" y="1903413"/>
            <a:ext cx="606425" cy="2806700"/>
          </a:xfrm>
          <a:prstGeom prst="rect">
            <a:avLst/>
          </a:prstGeom>
          <a:noFill/>
          <a:ln w="63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sp>
        <p:nvSpPr>
          <p:cNvPr id="20" name="矩形 19"/>
          <p:cNvSpPr/>
          <p:nvPr/>
        </p:nvSpPr>
        <p:spPr>
          <a:xfrm>
            <a:off x="7683500" y="1903413"/>
            <a:ext cx="604838" cy="2806700"/>
          </a:xfrm>
          <a:prstGeom prst="rect">
            <a:avLst/>
          </a:prstGeom>
          <a:noFill/>
          <a:ln w="63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rPr>
              <a:t>实施与保障</a:t>
            </a:r>
            <a:endParaRPr kumimoji="0" lang="zh-CN" altLang="en-US" sz="2800" b="1" i="0" u="none" strike="noStrike" kern="1200" cap="none" spc="0" normalizeH="0" baseline="0" noProof="1" dirty="0">
              <a:ln>
                <a:noFill/>
              </a:ln>
              <a:solidFill>
                <a:srgbClr val="C00000"/>
              </a:solidFill>
              <a:effectLst/>
              <a:uLnTx/>
              <a:uFillTx/>
              <a:latin typeface="仿宋" panose="02010609060101010101" charset="-122"/>
              <a:ea typeface="仿宋" panose="02010609060101010101" charset="-122"/>
              <a:cs typeface="+mn-cs"/>
              <a:sym typeface="微软雅黑" panose="020B0503020204020204" pitchFamily="34" charset="-122"/>
            </a:endParaRPr>
          </a:p>
        </p:txBody>
      </p:sp>
      <p:sp>
        <p:nvSpPr>
          <p:cNvPr id="21" name="矩形 20"/>
          <p:cNvSpPr/>
          <p:nvPr/>
        </p:nvSpPr>
        <p:spPr>
          <a:xfrm>
            <a:off x="8732838" y="1903413"/>
            <a:ext cx="604838" cy="2806700"/>
          </a:xfrm>
          <a:prstGeom prst="rect">
            <a:avLst/>
          </a:prstGeom>
          <a:noFill/>
          <a:ln w="63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pic>
        <p:nvPicPr>
          <p:cNvPr id="20496" name="矩形 21"/>
          <p:cNvPicPr>
            <a:picLocks noGrp="1" noChangeAspect="1"/>
          </p:cNvPicPr>
          <p:nvPr/>
        </p:nvPicPr>
        <p:blipFill>
          <a:blip r:embed="rId3"/>
          <a:stretch>
            <a:fillRect/>
          </a:stretch>
        </p:blipFill>
        <p:spPr>
          <a:xfrm>
            <a:off x="4548188" y="1287463"/>
            <a:ext cx="606425" cy="495300"/>
          </a:xfrm>
          <a:prstGeom prst="rect">
            <a:avLst/>
          </a:prstGeom>
          <a:noFill/>
          <a:ln w="9525">
            <a:noFill/>
          </a:ln>
        </p:spPr>
      </p:pic>
      <p:pic>
        <p:nvPicPr>
          <p:cNvPr id="20497" name="矩形 22"/>
          <p:cNvPicPr>
            <a:picLocks noGrp="1" noChangeAspect="1"/>
          </p:cNvPicPr>
          <p:nvPr/>
        </p:nvPicPr>
        <p:blipFill>
          <a:blip r:embed="rId4"/>
          <a:stretch>
            <a:fillRect/>
          </a:stretch>
        </p:blipFill>
        <p:spPr>
          <a:xfrm>
            <a:off x="5613400" y="1287463"/>
            <a:ext cx="606425" cy="495300"/>
          </a:xfrm>
          <a:prstGeom prst="rect">
            <a:avLst/>
          </a:prstGeom>
          <a:noFill/>
          <a:ln w="9525">
            <a:noFill/>
          </a:ln>
        </p:spPr>
      </p:pic>
      <p:pic>
        <p:nvPicPr>
          <p:cNvPr id="20498" name="矩形 23"/>
          <p:cNvPicPr>
            <a:picLocks noGrp="1" noChangeAspect="1"/>
          </p:cNvPicPr>
          <p:nvPr/>
        </p:nvPicPr>
        <p:blipFill>
          <a:blip r:embed="rId5"/>
          <a:stretch>
            <a:fillRect/>
          </a:stretch>
        </p:blipFill>
        <p:spPr>
          <a:xfrm>
            <a:off x="6656388" y="1287463"/>
            <a:ext cx="604837" cy="495300"/>
          </a:xfrm>
          <a:prstGeom prst="rect">
            <a:avLst/>
          </a:prstGeom>
          <a:noFill/>
          <a:ln w="9525">
            <a:noFill/>
          </a:ln>
        </p:spPr>
      </p:pic>
      <p:pic>
        <p:nvPicPr>
          <p:cNvPr id="20499" name="矩形 24"/>
          <p:cNvPicPr>
            <a:picLocks noGrp="1" noChangeAspect="1"/>
          </p:cNvPicPr>
          <p:nvPr/>
        </p:nvPicPr>
        <p:blipFill>
          <a:blip r:embed="rId6"/>
          <a:stretch>
            <a:fillRect/>
          </a:stretch>
        </p:blipFill>
        <p:spPr>
          <a:xfrm>
            <a:off x="7681913" y="1287463"/>
            <a:ext cx="606425" cy="495300"/>
          </a:xfrm>
          <a:prstGeom prst="rect">
            <a:avLst/>
          </a:prstGeom>
          <a:noFill/>
          <a:ln w="9525">
            <a:noFill/>
          </a:ln>
        </p:spPr>
      </p:pic>
      <p:pic>
        <p:nvPicPr>
          <p:cNvPr id="20500" name="矩形 25"/>
          <p:cNvPicPr>
            <a:picLocks noGrp="1" noChangeAspect="1"/>
          </p:cNvPicPr>
          <p:nvPr/>
        </p:nvPicPr>
        <p:blipFill>
          <a:blip r:embed="rId7"/>
          <a:stretch>
            <a:fillRect/>
          </a:stretch>
        </p:blipFill>
        <p:spPr>
          <a:xfrm>
            <a:off x="8731250" y="1287463"/>
            <a:ext cx="606425" cy="495300"/>
          </a:xfrm>
          <a:prstGeom prst="rect">
            <a:avLst/>
          </a:prstGeom>
          <a:noFill/>
          <a:ln w="9525">
            <a:noFill/>
          </a:ln>
        </p:spPr>
      </p:pic>
      <p:pic>
        <p:nvPicPr>
          <p:cNvPr id="20501" name="图片 27"/>
          <p:cNvPicPr>
            <a:picLocks noChangeAspect="1"/>
          </p:cNvPicPr>
          <p:nvPr/>
        </p:nvPicPr>
        <p:blipFill>
          <a:blip r:embed="rId8"/>
          <a:srcRect r="125" b="87"/>
          <a:stretch>
            <a:fillRect/>
          </a:stretch>
        </p:blipFill>
        <p:spPr>
          <a:xfrm>
            <a:off x="9337675" y="4246563"/>
            <a:ext cx="2062163" cy="1323975"/>
          </a:xfrm>
          <a:prstGeom prst="rect">
            <a:avLst/>
          </a:prstGeom>
          <a:noFill/>
          <a:ln w="9525">
            <a:noFill/>
          </a:ln>
        </p:spPr>
      </p:pic>
      <p:sp>
        <p:nvSpPr>
          <p:cNvPr id="3" name="文本框 12"/>
          <p:cNvSpPr txBox="1"/>
          <p:nvPr/>
        </p:nvSpPr>
        <p:spPr>
          <a:xfrm>
            <a:off x="8739188" y="2225040"/>
            <a:ext cx="577850" cy="1814830"/>
          </a:xfrm>
          <a:prstGeom prst="rect">
            <a:avLst/>
          </a:prstGeom>
          <a:noFill/>
          <a:ln w="9525">
            <a:noFill/>
          </a:ln>
        </p:spPr>
        <p:txBody>
          <a:bodyPr>
            <a:spAutoFit/>
          </a:bodyPr>
          <a:p>
            <a:r>
              <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rPr>
              <a:t>条文解读</a:t>
            </a:r>
            <a:endParaRPr lang="zh-CN" altLang="en-US" sz="2800" b="1" dirty="0">
              <a:solidFill>
                <a:srgbClr val="C00000"/>
              </a:solidFill>
              <a:latin typeface="仿宋" panose="02010609060101010101" charset="-122"/>
              <a:ea typeface="仿宋" panose="02010609060101010101" charset="-122"/>
              <a:sym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6082" name="图片 15"/>
          <p:cNvPicPr>
            <a:picLocks noGrp="1" noChangeAspect="1"/>
          </p:cNvPicPr>
          <p:nvPr/>
        </p:nvPicPr>
        <p:blipFill>
          <a:blip r:embed="rId1"/>
          <a:stretch>
            <a:fillRect/>
          </a:stretch>
        </p:blipFill>
        <p:spPr>
          <a:xfrm>
            <a:off x="225425" y="119063"/>
            <a:ext cx="962025" cy="476250"/>
          </a:xfrm>
          <a:prstGeom prst="rect">
            <a:avLst/>
          </a:prstGeom>
          <a:noFill/>
          <a:ln w="9525">
            <a:noFill/>
          </a:ln>
        </p:spPr>
      </p:pic>
      <p:sp>
        <p:nvSpPr>
          <p:cNvPr id="46083"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806879" y="1172817"/>
            <a:ext cx="895438" cy="4104861"/>
          </a:xfrm>
          <a:prstGeom prst="rect">
            <a:avLst/>
          </a:prstGeom>
          <a:noFill/>
        </p:spPr>
        <p:txBody>
          <a:bodyPr vert="wordArtVertRtl" anchor="ctr">
            <a:spAutoFit/>
          </a:bodyPr>
          <a:lstStyle/>
          <a:p>
            <a:pPr marR="0" defTabSz="914400">
              <a:buClrTx/>
              <a:buSzTx/>
              <a:buFontTx/>
              <a:defRPr/>
            </a:pPr>
            <a:r>
              <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rPr>
              <a:t>物权编解读</a:t>
            </a:r>
            <a:endPar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endParaRPr>
          </a:p>
        </p:txBody>
      </p:sp>
      <p:sp>
        <p:nvSpPr>
          <p:cNvPr id="11" name="右箭头 10"/>
          <p:cNvSpPr/>
          <p:nvPr/>
        </p:nvSpPr>
        <p:spPr>
          <a:xfrm>
            <a:off x="2951163" y="1243013"/>
            <a:ext cx="736600" cy="2476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087" name="TextBox 11"/>
          <p:cNvSpPr txBox="1"/>
          <p:nvPr/>
        </p:nvSpPr>
        <p:spPr>
          <a:xfrm>
            <a:off x="3897948" y="1866900"/>
            <a:ext cx="7651750" cy="923925"/>
          </a:xfrm>
          <a:prstGeom prst="rect">
            <a:avLst/>
          </a:prstGeom>
          <a:solidFill>
            <a:srgbClr val="C00000"/>
          </a:solidFill>
          <a:ln w="9525">
            <a:noFill/>
          </a:ln>
        </p:spPr>
        <p:txBody>
          <a:bodyPr>
            <a:spAutoFit/>
          </a:bodyPr>
          <a:p>
            <a:r>
              <a:rPr lang="zh-CN" altLang="en-US" b="1" dirty="0">
                <a:solidFill>
                  <a:srgbClr val="FFFF00"/>
                </a:solidFill>
                <a:latin typeface="等线" panose="02010600030101010101" pitchFamily="2" charset="-122"/>
              </a:rPr>
              <a:t>车位：</a:t>
            </a:r>
            <a:r>
              <a:rPr lang="zh-CN" altLang="en-US" dirty="0">
                <a:solidFill>
                  <a:schemeClr val="tx1"/>
                </a:solidFill>
                <a:latin typeface="黑体" panose="02010609060101010101" charset="-122"/>
                <a:ea typeface="黑体" panose="02010609060101010101" charset="-122"/>
              </a:rPr>
              <a:t>公共区域</a:t>
            </a:r>
            <a:r>
              <a:rPr lang="zh-CN" altLang="en-US" dirty="0">
                <a:solidFill>
                  <a:schemeClr val="bg1"/>
                </a:solidFill>
                <a:latin typeface="黑体" panose="02010609060101010101" charset="-122"/>
                <a:ea typeface="黑体" panose="02010609060101010101" charset="-122"/>
              </a:rPr>
              <a:t>为业主共有，不能由开发商决定其产权，公共停车位应当首先满足业主需要。建筑物区划内车位车库可由当事人采取出售、附赠、出租等方式约定</a:t>
            </a:r>
            <a:endParaRPr lang="zh-CN" altLang="en-US" dirty="0">
              <a:solidFill>
                <a:schemeClr val="bg1"/>
              </a:solidFill>
              <a:latin typeface="黑体" panose="02010609060101010101" charset="-122"/>
              <a:ea typeface="黑体" panose="02010609060101010101" charset="-122"/>
            </a:endParaRPr>
          </a:p>
        </p:txBody>
      </p:sp>
      <p:sp>
        <p:nvSpPr>
          <p:cNvPr id="13" name="右箭头 12"/>
          <p:cNvSpPr/>
          <p:nvPr/>
        </p:nvSpPr>
        <p:spPr>
          <a:xfrm>
            <a:off x="2951163" y="3242945"/>
            <a:ext cx="736600" cy="24923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089" name="TextBox 13"/>
          <p:cNvSpPr txBox="1"/>
          <p:nvPr/>
        </p:nvSpPr>
        <p:spPr>
          <a:xfrm>
            <a:off x="3906838" y="3018790"/>
            <a:ext cx="7791450" cy="922338"/>
          </a:xfrm>
          <a:prstGeom prst="rect">
            <a:avLst/>
          </a:prstGeom>
          <a:solidFill>
            <a:srgbClr val="C00000"/>
          </a:solidFill>
          <a:ln w="9525">
            <a:noFill/>
          </a:ln>
        </p:spPr>
        <p:txBody>
          <a:bodyPr>
            <a:spAutoFit/>
          </a:bodyPr>
          <a:p>
            <a:r>
              <a:rPr lang="zh-CN" altLang="en-US" b="1" dirty="0">
                <a:solidFill>
                  <a:srgbClr val="FFFF00"/>
                </a:solidFill>
                <a:latin typeface="等线" panose="02010600030101010101" pitchFamily="2" charset="-122"/>
              </a:rPr>
              <a:t>高空抛物：</a:t>
            </a:r>
            <a:r>
              <a:rPr lang="zh-CN" altLang="en-US" b="1" dirty="0">
                <a:solidFill>
                  <a:schemeClr val="bg1"/>
                </a:solidFill>
                <a:latin typeface="等线" panose="02010600030101010101" pitchFamily="2" charset="-122"/>
              </a:rPr>
              <a:t>经调查难以确定具体侵权人的，除能够证明自己不是侵权人的外，由可能加害的建筑物使用人给予补偿。可能加害的建筑物使用人补偿后</a:t>
            </a:r>
            <a:r>
              <a:rPr lang="en-US" altLang="zh-CN" b="1" dirty="0">
                <a:solidFill>
                  <a:schemeClr val="bg1"/>
                </a:solidFill>
                <a:latin typeface="等线" panose="02010600030101010101" pitchFamily="2" charset="-122"/>
              </a:rPr>
              <a:t>,</a:t>
            </a:r>
            <a:r>
              <a:rPr lang="zh-CN" altLang="en-US" b="1" dirty="0">
                <a:solidFill>
                  <a:schemeClr val="bg1"/>
                </a:solidFill>
                <a:latin typeface="等线" panose="02010600030101010101" pitchFamily="2" charset="-122"/>
              </a:rPr>
              <a:t>有权向侵权人追偿。</a:t>
            </a:r>
            <a:r>
              <a:rPr lang="zh-CN" altLang="en-US" b="1" dirty="0">
                <a:solidFill>
                  <a:srgbClr val="FFFF00"/>
                </a:solidFill>
                <a:latin typeface="等线" panose="02010600030101010101" pitchFamily="2" charset="-122"/>
              </a:rPr>
              <a:t>物业企业</a:t>
            </a:r>
            <a:r>
              <a:rPr lang="zh-CN" altLang="en-US" b="1" dirty="0">
                <a:solidFill>
                  <a:schemeClr val="bg1"/>
                </a:solidFill>
                <a:latin typeface="等线" panose="02010600030101010101" pitchFamily="2" charset="-122"/>
              </a:rPr>
              <a:t>依法承担未履行安全保障义务的侵权责任。</a:t>
            </a:r>
            <a:r>
              <a:rPr lang="zh-CN" altLang="en-US" b="1" dirty="0">
                <a:solidFill>
                  <a:srgbClr val="FFFF00"/>
                </a:solidFill>
                <a:latin typeface="等线" panose="02010600030101010101" pitchFamily="2" charset="-122"/>
              </a:rPr>
              <a:t>连坐</a:t>
            </a:r>
            <a:endParaRPr lang="zh-CN" altLang="en-US" dirty="0">
              <a:solidFill>
                <a:srgbClr val="FFFF00"/>
              </a:solidFill>
              <a:latin typeface="黑体" panose="02010609060101010101" charset="-122"/>
              <a:ea typeface="黑体" panose="02010609060101010101" charset="-122"/>
            </a:endParaRPr>
          </a:p>
        </p:txBody>
      </p:sp>
      <p:sp>
        <p:nvSpPr>
          <p:cNvPr id="15" name="右箭头 14"/>
          <p:cNvSpPr/>
          <p:nvPr/>
        </p:nvSpPr>
        <p:spPr>
          <a:xfrm>
            <a:off x="2916238" y="4429760"/>
            <a:ext cx="736600" cy="2476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091" name="TextBox 15"/>
          <p:cNvSpPr txBox="1"/>
          <p:nvPr/>
        </p:nvSpPr>
        <p:spPr>
          <a:xfrm>
            <a:off x="3897313" y="4078288"/>
            <a:ext cx="7791450" cy="1198880"/>
          </a:xfrm>
          <a:prstGeom prst="rect">
            <a:avLst/>
          </a:prstGeom>
          <a:solidFill>
            <a:srgbClr val="C00000"/>
          </a:solidFill>
          <a:ln w="9525">
            <a:noFill/>
          </a:ln>
        </p:spPr>
        <p:txBody>
          <a:bodyPr>
            <a:spAutoFit/>
          </a:bodyPr>
          <a:p>
            <a:r>
              <a:rPr lang="zh-CN" altLang="en-US" dirty="0">
                <a:solidFill>
                  <a:schemeClr val="bg1"/>
                </a:solidFill>
                <a:latin typeface="黑体" panose="02010609060101010101" charset="-122"/>
                <a:ea typeface="黑体" panose="02010609060101010101" charset="-122"/>
              </a:rPr>
              <a:t>住宅建设用地使用权届满</a:t>
            </a:r>
            <a:r>
              <a:rPr lang="zh-CN" altLang="en-US" dirty="0">
                <a:solidFill>
                  <a:srgbClr val="FFFF00"/>
                </a:solidFill>
                <a:latin typeface="黑体" panose="02010609060101010101" charset="-122"/>
                <a:ea typeface="黑体" panose="02010609060101010101" charset="-122"/>
              </a:rPr>
              <a:t>自动续期</a:t>
            </a:r>
            <a:r>
              <a:rPr lang="zh-CN" altLang="en-US" dirty="0">
                <a:solidFill>
                  <a:schemeClr val="bg1"/>
                </a:solidFill>
                <a:latin typeface="黑体" panose="02010609060101010101" charset="-122"/>
                <a:ea typeface="黑体" panose="02010609060101010101" charset="-122"/>
              </a:rPr>
              <a:t>，使用期限最长七十年。房屋承租人的</a:t>
            </a:r>
            <a:r>
              <a:rPr lang="zh-CN" altLang="en-US" dirty="0">
                <a:solidFill>
                  <a:srgbClr val="FFFF00"/>
                </a:solidFill>
                <a:latin typeface="黑体" panose="02010609060101010101" charset="-122"/>
                <a:ea typeface="黑体" panose="02010609060101010101" charset="-122"/>
              </a:rPr>
              <a:t>优先承租权</a:t>
            </a:r>
            <a:r>
              <a:rPr lang="zh-CN" altLang="en-US" dirty="0">
                <a:solidFill>
                  <a:schemeClr val="bg1"/>
                </a:solidFill>
                <a:latin typeface="黑体" panose="02010609060101010101" charset="-122"/>
                <a:ea typeface="黑体" panose="02010609060101010101" charset="-122"/>
              </a:rPr>
              <a:t>（保护弱势群体）。</a:t>
            </a:r>
            <a:r>
              <a:rPr lang="zh-CN" altLang="en-US" dirty="0">
                <a:solidFill>
                  <a:srgbClr val="FFFF00"/>
                </a:solidFill>
                <a:latin typeface="黑体" panose="02010609060101010101" charset="-122"/>
                <a:ea typeface="黑体" panose="02010609060101010101" charset="-122"/>
              </a:rPr>
              <a:t>居住权</a:t>
            </a:r>
            <a:r>
              <a:rPr lang="zh-CN" altLang="en-US" dirty="0">
                <a:solidFill>
                  <a:schemeClr val="bg1"/>
                </a:solidFill>
                <a:latin typeface="黑体" panose="02010609060101010101" charset="-122"/>
                <a:ea typeface="黑体" panose="02010609060101010101" charset="-122"/>
              </a:rPr>
              <a:t>人有权按照合同约定或者遗嘱，经登记占有、使用他人的住宅，以满足生活居住需要（创设居住权）。</a:t>
            </a:r>
            <a:r>
              <a:rPr lang="zh-CN" altLang="en-US" dirty="0">
                <a:solidFill>
                  <a:srgbClr val="FFFF00"/>
                </a:solidFill>
                <a:latin typeface="黑体" panose="02010609060101010101" charset="-122"/>
                <a:ea typeface="黑体" panose="02010609060101010101" charset="-122"/>
              </a:rPr>
              <a:t>廉租房、公租房</a:t>
            </a:r>
            <a:endParaRPr lang="zh-CN" altLang="en-US" dirty="0">
              <a:solidFill>
                <a:srgbClr val="FFFF00"/>
              </a:solidFill>
              <a:latin typeface="黑体" panose="02010609060101010101" charset="-122"/>
              <a:ea typeface="黑体" panose="02010609060101010101" charset="-122"/>
            </a:endParaRPr>
          </a:p>
        </p:txBody>
      </p:sp>
      <p:sp>
        <p:nvSpPr>
          <p:cNvPr id="18" name="右箭头 17"/>
          <p:cNvSpPr/>
          <p:nvPr/>
        </p:nvSpPr>
        <p:spPr>
          <a:xfrm>
            <a:off x="2916238" y="5614670"/>
            <a:ext cx="736600" cy="24923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6093" name="TextBox 16"/>
          <p:cNvSpPr txBox="1"/>
          <p:nvPr/>
        </p:nvSpPr>
        <p:spPr>
          <a:xfrm>
            <a:off x="3906838" y="5365115"/>
            <a:ext cx="8059737" cy="923925"/>
          </a:xfrm>
          <a:prstGeom prst="rect">
            <a:avLst/>
          </a:prstGeom>
          <a:solidFill>
            <a:srgbClr val="C00000"/>
          </a:solidFill>
          <a:ln w="9525">
            <a:noFill/>
          </a:ln>
        </p:spPr>
        <p:txBody>
          <a:bodyPr>
            <a:spAutoFit/>
          </a:bodyPr>
          <a:p>
            <a:r>
              <a:rPr lang="zh-CN" altLang="en-US" b="1" dirty="0">
                <a:solidFill>
                  <a:schemeClr val="bg1"/>
                </a:solidFill>
                <a:latin typeface="等线" panose="02010600030101010101" pitchFamily="2" charset="-122"/>
              </a:rPr>
              <a:t>土地承包期内发包人不得收回承包地。土地承包经营权人可以出租、入股等方式向他人流转该项权利。土地依法被征收，承包经营权人可依法获得相应补偿。</a:t>
            </a:r>
            <a:r>
              <a:rPr lang="zh-CN" altLang="en-US" b="1" dirty="0">
                <a:solidFill>
                  <a:srgbClr val="FFFF00"/>
                </a:solidFill>
                <a:latin typeface="等线" panose="02010600030101010101" pitchFamily="2" charset="-122"/>
              </a:rPr>
              <a:t>要素市场化配置。</a:t>
            </a:r>
            <a:endParaRPr lang="zh-CN" altLang="en-US" b="1" dirty="0">
              <a:solidFill>
                <a:srgbClr val="FFFF00"/>
              </a:solidFill>
              <a:latin typeface="等线" panose="02010600030101010101" pitchFamily="2" charset="-122"/>
            </a:endParaRPr>
          </a:p>
        </p:txBody>
      </p:sp>
      <p:sp>
        <p:nvSpPr>
          <p:cNvPr id="3" name="右箭头 2"/>
          <p:cNvSpPr/>
          <p:nvPr/>
        </p:nvSpPr>
        <p:spPr>
          <a:xfrm>
            <a:off x="2951480" y="2086610"/>
            <a:ext cx="736600" cy="24384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TextBox 11"/>
          <p:cNvSpPr txBox="1"/>
          <p:nvPr/>
        </p:nvSpPr>
        <p:spPr>
          <a:xfrm>
            <a:off x="3902393" y="993775"/>
            <a:ext cx="7651750" cy="645160"/>
          </a:xfrm>
          <a:prstGeom prst="rect">
            <a:avLst/>
          </a:prstGeom>
          <a:solidFill>
            <a:srgbClr val="C00000"/>
          </a:solidFill>
          <a:ln w="9525">
            <a:noFill/>
          </a:ln>
        </p:spPr>
        <p:txBody>
          <a:bodyPr>
            <a:spAutoFit/>
          </a:bodyPr>
          <a:p>
            <a:r>
              <a:rPr lang="zh-CN" altLang="en-US" b="1" dirty="0">
                <a:solidFill>
                  <a:srgbClr val="FFFF00"/>
                </a:solidFill>
                <a:latin typeface="等线" panose="02010600030101010101" pitchFamily="2" charset="-122"/>
              </a:rPr>
              <a:t>善意取得制度：出卖方</a:t>
            </a:r>
            <a:r>
              <a:rPr lang="zh-CN" altLang="en-US" b="1" dirty="0">
                <a:solidFill>
                  <a:srgbClr val="FFFF00"/>
                </a:solidFill>
                <a:sym typeface="+mn-ea"/>
              </a:rPr>
              <a:t>已经</a:t>
            </a:r>
            <a:r>
              <a:rPr lang="zh-CN" altLang="en-US" b="1" dirty="0">
                <a:solidFill>
                  <a:srgbClr val="FFFF00"/>
                </a:solidFill>
                <a:latin typeface="等线" panose="02010600030101010101" pitchFamily="2" charset="-122"/>
              </a:rPr>
              <a:t>合法占有，</a:t>
            </a:r>
            <a:r>
              <a:rPr lang="zh-CN" altLang="en-US" dirty="0">
                <a:solidFill>
                  <a:schemeClr val="bg1"/>
                </a:solidFill>
                <a:latin typeface="黑体" panose="02010609060101010101" charset="-122"/>
                <a:ea typeface="黑体" panose="02010609060101010101" charset="-122"/>
              </a:rPr>
              <a:t>善意第三方支付对价，物权已经变动（交付或登记），买受人权益应得到保护（适用于动产和不动产）</a:t>
            </a:r>
            <a:endParaRPr lang="zh-CN" altLang="en-US" dirty="0">
              <a:solidFill>
                <a:schemeClr val="bg1"/>
              </a:solidFill>
              <a:latin typeface="黑体" panose="02010609060101010101" charset="-122"/>
              <a:ea typeface="黑体" panose="02010609060101010101"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7106" name="图片 15"/>
          <p:cNvPicPr>
            <a:picLocks noGrp="1" noChangeAspect="1"/>
          </p:cNvPicPr>
          <p:nvPr/>
        </p:nvPicPr>
        <p:blipFill>
          <a:blip r:embed="rId1"/>
          <a:stretch>
            <a:fillRect/>
          </a:stretch>
        </p:blipFill>
        <p:spPr>
          <a:xfrm>
            <a:off x="225425" y="119063"/>
            <a:ext cx="962025" cy="476250"/>
          </a:xfrm>
          <a:prstGeom prst="rect">
            <a:avLst/>
          </a:prstGeom>
          <a:noFill/>
          <a:ln w="9525">
            <a:noFill/>
          </a:ln>
        </p:spPr>
      </p:pic>
      <p:sp>
        <p:nvSpPr>
          <p:cNvPr id="47107"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806879" y="1172817"/>
            <a:ext cx="895438" cy="4104861"/>
          </a:xfrm>
          <a:prstGeom prst="rect">
            <a:avLst/>
          </a:prstGeom>
          <a:noFill/>
        </p:spPr>
        <p:txBody>
          <a:bodyPr vert="wordArtVertRtl" anchor="ctr">
            <a:spAutoFit/>
          </a:bodyPr>
          <a:lstStyle/>
          <a:p>
            <a:pPr marR="0" defTabSz="914400">
              <a:buClrTx/>
              <a:buSzTx/>
              <a:buFontTx/>
              <a:defRPr/>
            </a:pPr>
            <a:r>
              <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rPr>
              <a:t>合同编解读</a:t>
            </a:r>
            <a:endPar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endParaRPr>
          </a:p>
        </p:txBody>
      </p:sp>
      <p:sp>
        <p:nvSpPr>
          <p:cNvPr id="13" name="右箭头 12"/>
          <p:cNvSpPr/>
          <p:nvPr/>
        </p:nvSpPr>
        <p:spPr>
          <a:xfrm>
            <a:off x="3045778" y="1845945"/>
            <a:ext cx="736600" cy="249238"/>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113" name="TextBox 13"/>
          <p:cNvSpPr/>
          <p:nvPr/>
        </p:nvSpPr>
        <p:spPr>
          <a:xfrm>
            <a:off x="3936683" y="1509395"/>
            <a:ext cx="7791450" cy="922338"/>
          </a:xfrm>
          <a:custGeom>
            <a:avLst/>
            <a:gdLst>
              <a:gd name="txL" fmla="*/ 0 w 7792280"/>
              <a:gd name="txT" fmla="*/ 0 h 923330"/>
              <a:gd name="txR" fmla="*/ 7792280 w 7792280"/>
              <a:gd name="txB" fmla="*/ 923330 h 923330"/>
            </a:gdLst>
            <a:ahLst/>
            <a:cxnLst>
              <a:cxn ang="0">
                <a:pos x="0" y="0"/>
              </a:cxn>
              <a:cxn ang="0">
                <a:pos x="7791450" y="0"/>
              </a:cxn>
              <a:cxn ang="0">
                <a:pos x="7533060" y="783339"/>
              </a:cxn>
              <a:cxn ang="0">
                <a:pos x="0" y="922338"/>
              </a:cxn>
              <a:cxn ang="0">
                <a:pos x="0" y="0"/>
              </a:cxn>
            </a:cxnLst>
            <a:rect l="txL" t="txT" r="txR" b="txB"/>
            <a:pathLst>
              <a:path w="7792280" h="923330">
                <a:moveTo>
                  <a:pt x="0" y="0"/>
                </a:moveTo>
                <a:lnTo>
                  <a:pt x="7792280" y="0"/>
                </a:lnTo>
                <a:lnTo>
                  <a:pt x="7533862" y="784182"/>
                </a:lnTo>
                <a:lnTo>
                  <a:pt x="0" y="923330"/>
                </a:lnTo>
                <a:lnTo>
                  <a:pt x="0" y="0"/>
                </a:lnTo>
                <a:close/>
              </a:path>
            </a:pathLst>
          </a:custGeom>
          <a:solidFill>
            <a:srgbClr val="C00000"/>
          </a:solidFill>
          <a:ln w="9525">
            <a:noFill/>
          </a:ln>
        </p:spPr>
        <p:txBody>
          <a:bodyPr>
            <a:spAutoFit/>
          </a:bodyPr>
          <a:p>
            <a:r>
              <a:rPr lang="zh-CN" altLang="en-US" b="1" dirty="0">
                <a:solidFill>
                  <a:srgbClr val="FFFF00"/>
                </a:solidFill>
                <a:latin typeface="等线" panose="02010600030101010101" pitchFamily="2" charset="-122"/>
              </a:rPr>
              <a:t>格式合同：</a:t>
            </a:r>
            <a:r>
              <a:rPr lang="zh-CN" altLang="en-US" b="1" dirty="0">
                <a:solidFill>
                  <a:schemeClr val="bg1"/>
                </a:solidFill>
                <a:latin typeface="等线" panose="02010600030101010101" pitchFamily="2" charset="-122"/>
              </a:rPr>
              <a:t>合同提供方不合理</a:t>
            </a:r>
            <a:r>
              <a:rPr lang="zh-CN" altLang="en-US" b="1" dirty="0">
                <a:solidFill>
                  <a:schemeClr val="tx1"/>
                </a:solidFill>
                <a:latin typeface="等线" panose="02010600030101010101" pitchFamily="2" charset="-122"/>
              </a:rPr>
              <a:t>免除或减轻其责任</a:t>
            </a:r>
            <a:r>
              <a:rPr lang="zh-CN" altLang="en-US" b="1" dirty="0">
                <a:solidFill>
                  <a:schemeClr val="tx1"/>
                </a:solidFill>
                <a:latin typeface="等线" panose="02010600030101010101" pitchFamily="2" charset="-122"/>
              </a:rPr>
              <a:t>、加重对方责任、限制对方主要权利</a:t>
            </a:r>
            <a:r>
              <a:rPr lang="zh-CN" altLang="en-US" b="1" dirty="0">
                <a:solidFill>
                  <a:schemeClr val="bg1"/>
                </a:solidFill>
                <a:latin typeface="等线" panose="02010600030101010101" pitchFamily="2" charset="-122"/>
              </a:rPr>
              <a:t>为无效合同；</a:t>
            </a:r>
            <a:r>
              <a:rPr lang="zh-CN" altLang="en-US" b="1" dirty="0">
                <a:solidFill>
                  <a:schemeClr val="tx1"/>
                </a:solidFill>
                <a:latin typeface="等线" panose="02010600030101010101" pitchFamily="2" charset="-122"/>
              </a:rPr>
              <a:t>未履行或尽说明义务，致使对方因注意或理解分歧造成损失，对方可主张该条款不成为合同内容。</a:t>
            </a:r>
            <a:endParaRPr lang="zh-CN" altLang="en-US" b="1" dirty="0">
              <a:solidFill>
                <a:schemeClr val="tx1"/>
              </a:solidFill>
              <a:latin typeface="等线" panose="02010600030101010101" pitchFamily="2" charset="-122"/>
              <a:ea typeface="黑体" panose="02010609060101010101" charset="-122"/>
            </a:endParaRPr>
          </a:p>
        </p:txBody>
      </p:sp>
      <p:sp>
        <p:nvSpPr>
          <p:cNvPr id="15" name="右箭头 14"/>
          <p:cNvSpPr/>
          <p:nvPr/>
        </p:nvSpPr>
        <p:spPr>
          <a:xfrm>
            <a:off x="3045778" y="3305175"/>
            <a:ext cx="736600" cy="247650"/>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115" name="TextBox 15"/>
          <p:cNvSpPr/>
          <p:nvPr/>
        </p:nvSpPr>
        <p:spPr>
          <a:xfrm>
            <a:off x="3936683" y="2967673"/>
            <a:ext cx="7791450" cy="922020"/>
          </a:xfrm>
          <a:custGeom>
            <a:avLst/>
            <a:gdLst>
              <a:gd name="txL" fmla="*/ 0 w 7792280"/>
              <a:gd name="txT" fmla="*/ 0 h 923330"/>
              <a:gd name="txR" fmla="*/ 7792280 w 7792280"/>
              <a:gd name="txB" fmla="*/ 923330 h 923330"/>
            </a:gdLst>
            <a:ahLst/>
            <a:cxnLst>
              <a:cxn ang="0">
                <a:pos x="0" y="0"/>
              </a:cxn>
              <a:cxn ang="0">
                <a:pos x="7791450" y="0"/>
              </a:cxn>
              <a:cxn ang="0">
                <a:pos x="7552935" y="814525"/>
              </a:cxn>
              <a:cxn ang="0">
                <a:pos x="0" y="923925"/>
              </a:cxn>
              <a:cxn ang="0">
                <a:pos x="0" y="0"/>
              </a:cxn>
            </a:cxnLst>
            <a:rect l="txL" t="txT" r="txR" b="txB"/>
            <a:pathLst>
              <a:path w="7792280" h="923330">
                <a:moveTo>
                  <a:pt x="0" y="0"/>
                </a:moveTo>
                <a:lnTo>
                  <a:pt x="7792280" y="0"/>
                </a:lnTo>
                <a:lnTo>
                  <a:pt x="7553740" y="814000"/>
                </a:lnTo>
                <a:lnTo>
                  <a:pt x="0" y="923330"/>
                </a:lnTo>
                <a:lnTo>
                  <a:pt x="0" y="0"/>
                </a:lnTo>
                <a:close/>
              </a:path>
            </a:pathLst>
          </a:custGeom>
          <a:solidFill>
            <a:srgbClr val="C00000"/>
          </a:solidFill>
          <a:ln w="9525">
            <a:noFill/>
          </a:ln>
        </p:spPr>
        <p:txBody>
          <a:bodyPr>
            <a:spAutoFit/>
          </a:bodyPr>
          <a:p>
            <a:r>
              <a:rPr lang="zh-CN" altLang="en-US" dirty="0">
                <a:solidFill>
                  <a:srgbClr val="FFFF00"/>
                </a:solidFill>
                <a:latin typeface="黑体" panose="02010609060101010101" charset="-122"/>
                <a:ea typeface="黑体" panose="02010609060101010101" charset="-122"/>
              </a:rPr>
              <a:t>借款合同：</a:t>
            </a:r>
            <a:r>
              <a:rPr lang="zh-CN" altLang="en-US" dirty="0">
                <a:solidFill>
                  <a:schemeClr val="bg1"/>
                </a:solidFill>
                <a:latin typeface="黑体" panose="02010609060101010101" charset="-122"/>
                <a:ea typeface="黑体" panose="02010609060101010101" charset="-122"/>
              </a:rPr>
              <a:t>借款利率应符合国家规定（</a:t>
            </a:r>
            <a:r>
              <a:rPr lang="zh-CN" dirty="0">
                <a:solidFill>
                  <a:schemeClr val="bg1"/>
                </a:solidFill>
                <a:latin typeface="黑体" panose="02010609060101010101" charset="-122"/>
                <a:ea typeface="黑体" panose="02010609060101010101" charset="-122"/>
              </a:rPr>
              <a:t>最高法司法解释年利率不超过</a:t>
            </a:r>
            <a:r>
              <a:rPr lang="en-US" altLang="zh-CN" dirty="0">
                <a:solidFill>
                  <a:schemeClr val="bg1"/>
                </a:solidFill>
                <a:latin typeface="黑体" panose="02010609060101010101" charset="-122"/>
                <a:ea typeface="黑体" panose="02010609060101010101" charset="-122"/>
              </a:rPr>
              <a:t>14.5%</a:t>
            </a:r>
            <a:r>
              <a:rPr lang="zh-CN" altLang="en-US" dirty="0">
                <a:solidFill>
                  <a:schemeClr val="bg1"/>
                </a:solidFill>
                <a:latin typeface="黑体" panose="02010609060101010101" charset="-122"/>
                <a:ea typeface="黑体" panose="02010609060101010101" charset="-122"/>
              </a:rPr>
              <a:t>）；合同没有约定支付利息，视为没有利息；约定不明确，未能达成补充协议的，按市场利率确定利息。</a:t>
            </a:r>
            <a:r>
              <a:rPr lang="zh-CN" altLang="en-US" dirty="0">
                <a:latin typeface="黑体" panose="02010609060101010101" charset="-122"/>
                <a:ea typeface="黑体" panose="02010609060101010101" charset="-122"/>
                <a:sym typeface="+mn-ea"/>
              </a:rPr>
              <a:t>（最高法司法解释内容）</a:t>
            </a:r>
            <a:endParaRPr lang="zh-CN" altLang="en-US" dirty="0">
              <a:solidFill>
                <a:srgbClr val="FFFF00"/>
              </a:solidFill>
              <a:latin typeface="黑体" panose="02010609060101010101" charset="-122"/>
              <a:ea typeface="黑体" panose="02010609060101010101" charset="-122"/>
            </a:endParaRPr>
          </a:p>
        </p:txBody>
      </p:sp>
      <p:sp>
        <p:nvSpPr>
          <p:cNvPr id="18" name="右箭头 17"/>
          <p:cNvSpPr/>
          <p:nvPr/>
        </p:nvSpPr>
        <p:spPr>
          <a:xfrm>
            <a:off x="3045143" y="4762500"/>
            <a:ext cx="736600" cy="249238"/>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7117" name="TextBox 16"/>
          <p:cNvSpPr/>
          <p:nvPr/>
        </p:nvSpPr>
        <p:spPr>
          <a:xfrm>
            <a:off x="3936683" y="4425950"/>
            <a:ext cx="8059737" cy="922020"/>
          </a:xfrm>
          <a:custGeom>
            <a:avLst/>
            <a:gdLst>
              <a:gd name="txL" fmla="*/ 0 w 8060636"/>
              <a:gd name="txT" fmla="*/ 0 h 923330"/>
              <a:gd name="txR" fmla="*/ 8060636 w 8060636"/>
              <a:gd name="txB" fmla="*/ 923330 h 923330"/>
            </a:gdLst>
            <a:ahLst/>
            <a:cxnLst>
              <a:cxn ang="0">
                <a:pos x="0" y="0"/>
              </a:cxn>
              <a:cxn ang="0">
                <a:pos x="8059737" y="0"/>
              </a:cxn>
              <a:cxn ang="0">
                <a:pos x="7771534" y="685232"/>
              </a:cxn>
              <a:cxn ang="0">
                <a:pos x="0" y="923925"/>
              </a:cxn>
              <a:cxn ang="0">
                <a:pos x="0" y="0"/>
              </a:cxn>
            </a:cxnLst>
            <a:rect l="txL" t="txT" r="txR" b="txB"/>
            <a:pathLst>
              <a:path w="8060636" h="923330">
                <a:moveTo>
                  <a:pt x="0" y="0"/>
                </a:moveTo>
                <a:lnTo>
                  <a:pt x="8060636" y="0"/>
                </a:lnTo>
                <a:lnTo>
                  <a:pt x="7772401" y="684791"/>
                </a:lnTo>
                <a:lnTo>
                  <a:pt x="0" y="923330"/>
                </a:lnTo>
                <a:lnTo>
                  <a:pt x="0" y="0"/>
                </a:lnTo>
                <a:close/>
              </a:path>
            </a:pathLst>
          </a:custGeom>
          <a:solidFill>
            <a:srgbClr val="C00000"/>
          </a:solidFill>
          <a:ln w="9525">
            <a:noFill/>
          </a:ln>
        </p:spPr>
        <p:txBody>
          <a:bodyPr>
            <a:spAutoFit/>
          </a:bodyPr>
          <a:p>
            <a:r>
              <a:rPr lang="zh-CN" altLang="en-US" dirty="0">
                <a:solidFill>
                  <a:srgbClr val="FFFF00"/>
                </a:solidFill>
                <a:latin typeface="黑体" panose="02010609060101010101" charset="-122"/>
                <a:ea typeface="黑体" panose="02010609060101010101" charset="-122"/>
              </a:rPr>
              <a:t>分期付款合同：</a:t>
            </a:r>
            <a:r>
              <a:rPr lang="zh-CN" altLang="en-US" dirty="0">
                <a:solidFill>
                  <a:schemeClr val="bg1"/>
                </a:solidFill>
                <a:latin typeface="黑体" panose="02010609060101010101" charset="-122"/>
                <a:ea typeface="黑体" panose="02010609060101010101" charset="-122"/>
              </a:rPr>
              <a:t>分期付款的买受 未支付到期价款的数额达到全部价款的五分之一， 经催告后在合理期限内仍未支付到期价款的，出卖人可以请求买受人支付全部价款或者解除合同。</a:t>
            </a:r>
            <a:r>
              <a:rPr lang="zh-CN" altLang="en-US" dirty="0">
                <a:solidFill>
                  <a:schemeClr val="tx1"/>
                </a:solidFill>
                <a:latin typeface="黑体" panose="02010609060101010101" charset="-122"/>
                <a:ea typeface="黑体" panose="02010609060101010101" charset="-122"/>
              </a:rPr>
              <a:t>（最高法司法解释内容）</a:t>
            </a:r>
            <a:endParaRPr lang="zh-CN" altLang="en-US" dirty="0">
              <a:solidFill>
                <a:schemeClr val="tx1"/>
              </a:solidFill>
              <a:latin typeface="黑体" panose="02010609060101010101" charset="-122"/>
              <a:ea typeface="黑体" panose="02010609060101010101"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9154" name="图片 15"/>
          <p:cNvPicPr>
            <a:picLocks noGrp="1" noChangeAspect="1"/>
          </p:cNvPicPr>
          <p:nvPr/>
        </p:nvPicPr>
        <p:blipFill>
          <a:blip r:embed="rId1"/>
          <a:stretch>
            <a:fillRect/>
          </a:stretch>
        </p:blipFill>
        <p:spPr>
          <a:xfrm>
            <a:off x="225425" y="119063"/>
            <a:ext cx="962025" cy="476250"/>
          </a:xfrm>
          <a:prstGeom prst="rect">
            <a:avLst/>
          </a:prstGeom>
          <a:noFill/>
          <a:ln w="9525">
            <a:noFill/>
          </a:ln>
        </p:spPr>
      </p:pic>
      <p:sp>
        <p:nvSpPr>
          <p:cNvPr id="49155"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806879" y="905470"/>
            <a:ext cx="895438" cy="5236913"/>
          </a:xfrm>
          <a:prstGeom prst="rect">
            <a:avLst/>
          </a:prstGeom>
          <a:noFill/>
        </p:spPr>
        <p:txBody>
          <a:bodyPr vert="wordArtVertRtl" anchor="ctr">
            <a:spAutoFit/>
          </a:bodyPr>
          <a:lstStyle/>
          <a:p>
            <a:pPr marR="0" defTabSz="914400">
              <a:buClrTx/>
              <a:buSzTx/>
              <a:buFontTx/>
              <a:defRPr/>
            </a:pPr>
            <a:r>
              <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rPr>
              <a:t>婚姻家庭编解读</a:t>
            </a:r>
            <a:endPar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endParaRPr>
          </a:p>
        </p:txBody>
      </p:sp>
      <p:graphicFrame>
        <p:nvGraphicFramePr>
          <p:cNvPr id="3" name="图示 2"/>
          <p:cNvGraphicFramePr/>
          <p:nvPr/>
        </p:nvGraphicFramePr>
        <p:xfrm>
          <a:off x="2827682" y="90547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159" name="TextBox 3"/>
          <p:cNvSpPr txBox="1"/>
          <p:nvPr/>
        </p:nvSpPr>
        <p:spPr>
          <a:xfrm>
            <a:off x="3084195" y="1290320"/>
            <a:ext cx="941388" cy="923925"/>
          </a:xfrm>
          <a:prstGeom prst="rect">
            <a:avLst/>
          </a:prstGeom>
          <a:noFill/>
          <a:ln w="9525">
            <a:noFill/>
          </a:ln>
        </p:spPr>
        <p:txBody>
          <a:bodyPr>
            <a:spAutoFit/>
          </a:bodyPr>
          <a:p>
            <a:r>
              <a:rPr lang="zh-CN" altLang="en-US" b="1" dirty="0">
                <a:solidFill>
                  <a:srgbClr val="C00000"/>
                </a:solidFill>
                <a:latin typeface="等线" panose="02010600030101010101" pitchFamily="2" charset="-122"/>
              </a:rPr>
              <a:t>夫妻共同财产、债务</a:t>
            </a:r>
            <a:endParaRPr lang="zh-CN" altLang="en-US" b="1" dirty="0">
              <a:solidFill>
                <a:srgbClr val="C00000"/>
              </a:solidFill>
              <a:latin typeface="等线" panose="02010600030101010101" pitchFamily="2" charset="-122"/>
            </a:endParaRPr>
          </a:p>
        </p:txBody>
      </p:sp>
      <p:sp>
        <p:nvSpPr>
          <p:cNvPr id="49160" name="TextBox 4"/>
          <p:cNvSpPr txBox="1"/>
          <p:nvPr/>
        </p:nvSpPr>
        <p:spPr>
          <a:xfrm>
            <a:off x="3534093" y="2494280"/>
            <a:ext cx="1049337" cy="923925"/>
          </a:xfrm>
          <a:prstGeom prst="rect">
            <a:avLst/>
          </a:prstGeom>
          <a:noFill/>
          <a:ln w="9525">
            <a:noFill/>
          </a:ln>
        </p:spPr>
        <p:txBody>
          <a:bodyPr>
            <a:spAutoFit/>
          </a:bodyPr>
          <a:p>
            <a:r>
              <a:rPr lang="zh-CN" altLang="en-US" b="1" dirty="0">
                <a:solidFill>
                  <a:srgbClr val="C00000"/>
                </a:solidFill>
                <a:latin typeface="等线" panose="02010600030101010101" pitchFamily="2" charset="-122"/>
              </a:rPr>
              <a:t>无效或撤销的婚姻</a:t>
            </a:r>
            <a:endParaRPr lang="zh-CN" altLang="en-US" b="1" dirty="0">
              <a:solidFill>
                <a:srgbClr val="C00000"/>
              </a:solidFill>
              <a:latin typeface="等线" panose="02010600030101010101" pitchFamily="2" charset="-122"/>
            </a:endParaRPr>
          </a:p>
        </p:txBody>
      </p:sp>
      <p:sp>
        <p:nvSpPr>
          <p:cNvPr id="49161" name="TextBox 5"/>
          <p:cNvSpPr txBox="1"/>
          <p:nvPr/>
        </p:nvSpPr>
        <p:spPr>
          <a:xfrm>
            <a:off x="3083878" y="5019040"/>
            <a:ext cx="804862" cy="922338"/>
          </a:xfrm>
          <a:prstGeom prst="rect">
            <a:avLst/>
          </a:prstGeom>
          <a:noFill/>
          <a:ln w="9525">
            <a:noFill/>
          </a:ln>
        </p:spPr>
        <p:txBody>
          <a:bodyPr>
            <a:spAutoFit/>
          </a:bodyPr>
          <a:p>
            <a:r>
              <a:rPr lang="zh-CN" altLang="en-US" b="1" dirty="0">
                <a:solidFill>
                  <a:srgbClr val="C00000"/>
                </a:solidFill>
                <a:latin typeface="等线" panose="02010600030101010101" pitchFamily="2" charset="-122"/>
              </a:rPr>
              <a:t>离婚冷静期</a:t>
            </a:r>
            <a:endParaRPr lang="zh-CN" altLang="en-US" b="1" dirty="0">
              <a:solidFill>
                <a:srgbClr val="C00000"/>
              </a:solidFill>
              <a:latin typeface="等线" panose="02010600030101010101" pitchFamily="2" charset="-122"/>
            </a:endParaRPr>
          </a:p>
        </p:txBody>
      </p:sp>
      <p:sp>
        <p:nvSpPr>
          <p:cNvPr id="49162" name="TextBox 6"/>
          <p:cNvSpPr txBox="1"/>
          <p:nvPr/>
        </p:nvSpPr>
        <p:spPr>
          <a:xfrm>
            <a:off x="3578543" y="3771900"/>
            <a:ext cx="960437" cy="922338"/>
          </a:xfrm>
          <a:prstGeom prst="rect">
            <a:avLst/>
          </a:prstGeom>
          <a:noFill/>
          <a:ln w="9525">
            <a:noFill/>
          </a:ln>
        </p:spPr>
        <p:txBody>
          <a:bodyPr>
            <a:spAutoFit/>
          </a:bodyPr>
          <a:p>
            <a:r>
              <a:rPr lang="zh-CN" altLang="en-US" b="1" dirty="0">
                <a:solidFill>
                  <a:srgbClr val="C00000"/>
                </a:solidFill>
                <a:latin typeface="等线" panose="02010600030101010101" pitchFamily="2" charset="-122"/>
              </a:rPr>
              <a:t>请求分割共同财产</a:t>
            </a:r>
            <a:endParaRPr lang="zh-CN" altLang="en-US" b="1" dirty="0">
              <a:solidFill>
                <a:srgbClr val="C00000"/>
              </a:solidFill>
              <a:latin typeface="等线"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8130" name="图片 15"/>
          <p:cNvPicPr>
            <a:picLocks noGrp="1" noChangeAspect="1"/>
          </p:cNvPicPr>
          <p:nvPr/>
        </p:nvPicPr>
        <p:blipFill>
          <a:blip r:embed="rId1"/>
          <a:stretch>
            <a:fillRect/>
          </a:stretch>
        </p:blipFill>
        <p:spPr>
          <a:xfrm>
            <a:off x="225425" y="119063"/>
            <a:ext cx="962025" cy="476250"/>
          </a:xfrm>
          <a:prstGeom prst="rect">
            <a:avLst/>
          </a:prstGeom>
          <a:noFill/>
          <a:ln w="9525">
            <a:noFill/>
          </a:ln>
        </p:spPr>
      </p:pic>
      <p:sp>
        <p:nvSpPr>
          <p:cNvPr id="48131" name="文本框 37"/>
          <p:cNvSpPr txBox="1"/>
          <p:nvPr/>
        </p:nvSpPr>
        <p:spPr>
          <a:xfrm>
            <a:off x="1277938" y="69850"/>
            <a:ext cx="427196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条款解析</a:t>
            </a:r>
            <a:endPar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806879" y="1172817"/>
            <a:ext cx="895438" cy="4591879"/>
          </a:xfrm>
          <a:prstGeom prst="rect">
            <a:avLst/>
          </a:prstGeom>
          <a:noFill/>
        </p:spPr>
        <p:txBody>
          <a:bodyPr vert="wordArtVertRtl" anchor="ctr">
            <a:spAutoFit/>
          </a:bodyPr>
          <a:lstStyle/>
          <a:p>
            <a:pPr marR="0" defTabSz="914400">
              <a:buClrTx/>
              <a:buSzTx/>
              <a:buFontTx/>
              <a:defRPr/>
            </a:pPr>
            <a:r>
              <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rPr>
              <a:t>人格权编解读</a:t>
            </a:r>
            <a:endParaRPr kumimoji="0" lang="zh-CN" altLang="en-US" sz="3600" b="1" kern="1200" cap="none" spc="0" normalizeH="0" baseline="0" noProof="0" dirty="0">
              <a:solidFill>
                <a:srgbClr val="C00000"/>
              </a:solidFill>
              <a:latin typeface="微软雅黑" panose="020B0503020204020204" pitchFamily="34" charset="-122"/>
              <a:ea typeface="微软雅黑" panose="020B0503020204020204" pitchFamily="34" charset="-122"/>
              <a:cs typeface="+mn-cs"/>
            </a:endParaRPr>
          </a:p>
        </p:txBody>
      </p:sp>
      <p:sp>
        <p:nvSpPr>
          <p:cNvPr id="11" name="右箭头 10"/>
          <p:cNvSpPr/>
          <p:nvPr/>
        </p:nvSpPr>
        <p:spPr>
          <a:xfrm>
            <a:off x="2951163" y="1243013"/>
            <a:ext cx="736600" cy="24765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TextBox 11"/>
          <p:cNvSpPr txBox="1"/>
          <p:nvPr/>
        </p:nvSpPr>
        <p:spPr>
          <a:xfrm>
            <a:off x="3906838" y="904875"/>
            <a:ext cx="7651750" cy="923925"/>
          </a:xfrm>
          <a:custGeom>
            <a:avLst/>
            <a:gdLst>
              <a:gd name="connsiteX0" fmla="*/ 0 w 7653132"/>
              <a:gd name="connsiteY0" fmla="*/ 0 h 646331"/>
              <a:gd name="connsiteX1" fmla="*/ 7653132 w 7653132"/>
              <a:gd name="connsiteY1" fmla="*/ 0 h 646331"/>
              <a:gd name="connsiteX2" fmla="*/ 7653132 w 7653132"/>
              <a:gd name="connsiteY2" fmla="*/ 646331 h 646331"/>
              <a:gd name="connsiteX3" fmla="*/ 0 w 7653132"/>
              <a:gd name="connsiteY3" fmla="*/ 646331 h 646331"/>
              <a:gd name="connsiteX4" fmla="*/ 0 w 7653132"/>
              <a:gd name="connsiteY4" fmla="*/ 0 h 646331"/>
              <a:gd name="connsiteX0-1" fmla="*/ 0 w 7653132"/>
              <a:gd name="connsiteY0-2" fmla="*/ 0 h 646331"/>
              <a:gd name="connsiteX1-3" fmla="*/ 7653132 w 7653132"/>
              <a:gd name="connsiteY1-4" fmla="*/ 0 h 646331"/>
              <a:gd name="connsiteX2-5" fmla="*/ 7265506 w 7653132"/>
              <a:gd name="connsiteY2-6" fmla="*/ 556879 h 646331"/>
              <a:gd name="connsiteX3-7" fmla="*/ 0 w 7653132"/>
              <a:gd name="connsiteY3-8" fmla="*/ 646331 h 646331"/>
              <a:gd name="connsiteX4-9" fmla="*/ 0 w 7653132"/>
              <a:gd name="connsiteY4-10" fmla="*/ 0 h 6463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53132" h="646331">
                <a:moveTo>
                  <a:pt x="0" y="0"/>
                </a:moveTo>
                <a:lnTo>
                  <a:pt x="7653132" y="0"/>
                </a:lnTo>
                <a:lnTo>
                  <a:pt x="7265506" y="556879"/>
                </a:lnTo>
                <a:lnTo>
                  <a:pt x="0" y="646331"/>
                </a:lnTo>
                <a:lnTo>
                  <a:pt x="0" y="0"/>
                </a:lnTo>
                <a:close/>
              </a:path>
            </a:pathLst>
          </a:custGeom>
          <a:solidFill>
            <a:schemeClr val="accent2">
              <a:lumMod val="75000"/>
            </a:schemeClr>
          </a:solidFill>
        </p:spPr>
        <p:txBody>
          <a:bodyPr>
            <a:spAutoFit/>
          </a:bodyPr>
          <a:lstStyle/>
          <a:p>
            <a:pPr marR="0" defTabSz="914400">
              <a:buClrTx/>
              <a:buSzTx/>
              <a:buFontTx/>
              <a:defRPr/>
            </a:pPr>
            <a:r>
              <a:rPr kumimoji="0" lang="zh-CN" altLang="en-US" b="1" kern="1200" cap="none" spc="0" normalizeH="0" baseline="0" noProof="0" dirty="0">
                <a:latin typeface="等线" panose="02010600030101010101" pitchFamily="2" charset="-122"/>
                <a:ea typeface="等线" panose="02010600030101010101" pitchFamily="2" charset="-122"/>
                <a:cs typeface="+mn-cs"/>
              </a:rPr>
              <a:t>器官捐献：</a:t>
            </a:r>
            <a:r>
              <a:rPr kumimoji="0" lang="zh-CN" altLang="en-US" b="1" kern="1200" cap="none" spc="0" normalizeH="0" baseline="0" noProof="0" dirty="0">
                <a:solidFill>
                  <a:schemeClr val="bg1"/>
                </a:solidFill>
                <a:latin typeface="等线" panose="02010600030101010101" pitchFamily="2" charset="-122"/>
                <a:ea typeface="等线" panose="02010600030101010101" pitchFamily="2" charset="-122"/>
                <a:cs typeface="+mn-cs"/>
              </a:rPr>
              <a:t>完全民事行为能力人同意捐献器官的，应当采用</a:t>
            </a:r>
            <a:r>
              <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rPr>
              <a:t>书面形式或者遗嘱形式</a:t>
            </a:r>
            <a:r>
              <a:rPr kumimoji="0" lang="zh-CN" altLang="en-US" b="1" kern="1200" cap="none" spc="0" normalizeH="0" baseline="0" noProof="0" dirty="0">
                <a:solidFill>
                  <a:schemeClr val="bg1"/>
                </a:solidFill>
                <a:latin typeface="等线" panose="02010600030101010101" pitchFamily="2" charset="-122"/>
                <a:ea typeface="等线" panose="02010600030101010101" pitchFamily="2" charset="-122"/>
                <a:cs typeface="+mn-cs"/>
              </a:rPr>
              <a:t>。自然人生前未表示不同意捐献的，该自然人死亡后，其配偶、成年子女、父母可以共同决定捐献，决定捐献应当采用</a:t>
            </a:r>
            <a:r>
              <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rPr>
              <a:t>书面形式</a:t>
            </a:r>
            <a:r>
              <a:rPr kumimoji="0" lang="zh-CN" altLang="en-US" kern="1200" cap="none" spc="0" normalizeH="0" baseline="0" noProof="0" dirty="0">
                <a:solidFill>
                  <a:schemeClr val="bg1"/>
                </a:solidFill>
                <a:latin typeface="黑体" panose="02010609060101010101" charset="-122"/>
                <a:ea typeface="黑体" panose="02010609060101010101" charset="-122"/>
                <a:cs typeface="+mn-cs"/>
              </a:rPr>
              <a:t>。</a:t>
            </a:r>
            <a:endParaRPr kumimoji="0" lang="en-US" altLang="zh-CN" b="1" kern="1200" cap="none" spc="0" normalizeH="0" baseline="0" noProof="0" dirty="0">
              <a:solidFill>
                <a:schemeClr val="bg1"/>
              </a:solidFill>
              <a:latin typeface="等线" panose="02010600030101010101" pitchFamily="2" charset="-122"/>
              <a:ea typeface="等线" panose="02010600030101010101" pitchFamily="2" charset="-122"/>
              <a:cs typeface="+mn-cs"/>
            </a:endParaRPr>
          </a:p>
        </p:txBody>
      </p:sp>
      <p:sp>
        <p:nvSpPr>
          <p:cNvPr id="13" name="右箭头 12"/>
          <p:cNvSpPr/>
          <p:nvPr/>
        </p:nvSpPr>
        <p:spPr>
          <a:xfrm>
            <a:off x="2951163" y="2508250"/>
            <a:ext cx="736600" cy="249238"/>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TextBox 13"/>
          <p:cNvSpPr txBox="1"/>
          <p:nvPr/>
        </p:nvSpPr>
        <p:spPr>
          <a:xfrm>
            <a:off x="3906838" y="2171700"/>
            <a:ext cx="7791450" cy="922020"/>
          </a:xfrm>
          <a:custGeom>
            <a:avLst/>
            <a:gdLst>
              <a:gd name="connsiteX0" fmla="*/ 0 w 7792280"/>
              <a:gd name="connsiteY0" fmla="*/ 0 h 923330"/>
              <a:gd name="connsiteX1" fmla="*/ 7792280 w 7792280"/>
              <a:gd name="connsiteY1" fmla="*/ 0 h 923330"/>
              <a:gd name="connsiteX2" fmla="*/ 7792280 w 7792280"/>
              <a:gd name="connsiteY2" fmla="*/ 923330 h 923330"/>
              <a:gd name="connsiteX3" fmla="*/ 0 w 7792280"/>
              <a:gd name="connsiteY3" fmla="*/ 923330 h 923330"/>
              <a:gd name="connsiteX4" fmla="*/ 0 w 7792280"/>
              <a:gd name="connsiteY4" fmla="*/ 0 h 923330"/>
              <a:gd name="connsiteX0-1" fmla="*/ 0 w 7792280"/>
              <a:gd name="connsiteY0-2" fmla="*/ 0 h 923330"/>
              <a:gd name="connsiteX1-3" fmla="*/ 7792280 w 7792280"/>
              <a:gd name="connsiteY1-4" fmla="*/ 0 h 923330"/>
              <a:gd name="connsiteX2-5" fmla="*/ 7533862 w 7792280"/>
              <a:gd name="connsiteY2-6" fmla="*/ 784182 h 923330"/>
              <a:gd name="connsiteX3-7" fmla="*/ 0 w 7792280"/>
              <a:gd name="connsiteY3-8" fmla="*/ 923330 h 923330"/>
              <a:gd name="connsiteX4-9" fmla="*/ 0 w 7792280"/>
              <a:gd name="connsiteY4-10" fmla="*/ 0 h 9233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92280" h="923330">
                <a:moveTo>
                  <a:pt x="0" y="0"/>
                </a:moveTo>
                <a:lnTo>
                  <a:pt x="7792280" y="0"/>
                </a:lnTo>
                <a:lnTo>
                  <a:pt x="7533862" y="784182"/>
                </a:lnTo>
                <a:lnTo>
                  <a:pt x="0" y="923330"/>
                </a:lnTo>
                <a:lnTo>
                  <a:pt x="0" y="0"/>
                </a:lnTo>
                <a:close/>
              </a:path>
            </a:pathLst>
          </a:custGeom>
          <a:solidFill>
            <a:schemeClr val="accent2">
              <a:lumMod val="75000"/>
            </a:schemeClr>
          </a:solidFill>
        </p:spPr>
        <p:txBody>
          <a:bodyPr>
            <a:spAutoFit/>
          </a:bodyPr>
          <a:lstStyle/>
          <a:p>
            <a:pPr marR="0" defTabSz="914400">
              <a:buClrTx/>
              <a:buSzTx/>
              <a:buFontTx/>
              <a:defRPr/>
            </a:pPr>
            <a:r>
              <a:rPr kumimoji="0" lang="zh-CN" altLang="en-US" b="1" kern="1200" cap="none" spc="0" normalizeH="0" baseline="0" noProof="0" dirty="0">
                <a:latin typeface="等线" panose="02010600030101010101" pitchFamily="2" charset="-122"/>
                <a:ea typeface="等线" panose="02010600030101010101" pitchFamily="2" charset="-122"/>
                <a:cs typeface="+mn-cs"/>
              </a:rPr>
              <a:t>性骚扰责任主体：</a:t>
            </a:r>
            <a:r>
              <a:rPr kumimoji="0" lang="zh-CN" altLang="en-US" b="1" kern="1200" cap="none" spc="0" normalizeH="0" baseline="0" noProof="0" dirty="0">
                <a:solidFill>
                  <a:schemeClr val="bg1"/>
                </a:solidFill>
                <a:latin typeface="等线" panose="02010600030101010101" pitchFamily="2" charset="-122"/>
                <a:ea typeface="等线" panose="02010600030101010101" pitchFamily="2" charset="-122"/>
                <a:cs typeface="+mn-cs"/>
              </a:rPr>
              <a:t>机关、企业、学校等单位</a:t>
            </a:r>
            <a:r>
              <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rPr>
              <a:t>应当采取合理的预防、受理投诉、调查处置</a:t>
            </a:r>
            <a:r>
              <a:rPr kumimoji="0" lang="zh-CN" altLang="en-US" b="1" kern="1200" cap="none" spc="0" normalizeH="0" baseline="0" noProof="0" dirty="0">
                <a:solidFill>
                  <a:schemeClr val="bg1"/>
                </a:solidFill>
                <a:latin typeface="等线" panose="02010600030101010101" pitchFamily="2" charset="-122"/>
                <a:ea typeface="等线" panose="02010600030101010101" pitchFamily="2" charset="-122"/>
                <a:cs typeface="+mn-cs"/>
              </a:rPr>
              <a:t>等措施，</a:t>
            </a:r>
            <a:r>
              <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rPr>
              <a:t>防止和制止利用职权、从属关系等实施性骚扰。</a:t>
            </a:r>
            <a:endPar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endParaRPr>
          </a:p>
          <a:p>
            <a:pPr marR="0" defTabSz="914400">
              <a:buClrTx/>
              <a:buSzTx/>
              <a:buFontTx/>
              <a:defRPr/>
            </a:pPr>
            <a:r>
              <a:rPr kumimoji="0" lang="en-US" altLang="zh-CN" b="1" kern="1200" cap="none" spc="0" normalizeH="0" baseline="0" noProof="0" dirty="0">
                <a:solidFill>
                  <a:schemeClr val="tx1"/>
                </a:solidFill>
                <a:latin typeface="等线" panose="02010600030101010101" pitchFamily="2" charset="-122"/>
                <a:ea typeface="等线" panose="02010600030101010101" pitchFamily="2" charset="-122"/>
                <a:cs typeface="+mn-cs"/>
              </a:rPr>
              <a:t>                        </a:t>
            </a:r>
            <a:r>
              <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rPr>
              <a:t>（有部门、有程序、快速处置舆情）</a:t>
            </a:r>
            <a:endParaRPr kumimoji="0" lang="zh-CN" altLang="en-US" b="1" kern="1200" cap="none" spc="0" normalizeH="0" baseline="0" noProof="0" dirty="0">
              <a:solidFill>
                <a:schemeClr val="tx1"/>
              </a:solidFill>
              <a:latin typeface="等线" panose="02010600030101010101" pitchFamily="2" charset="-122"/>
              <a:ea typeface="等线" panose="02010600030101010101" pitchFamily="2" charset="-122"/>
              <a:cs typeface="+mn-cs"/>
            </a:endParaRPr>
          </a:p>
        </p:txBody>
      </p:sp>
      <p:sp>
        <p:nvSpPr>
          <p:cNvPr id="15" name="右箭头 14"/>
          <p:cNvSpPr/>
          <p:nvPr/>
        </p:nvSpPr>
        <p:spPr>
          <a:xfrm>
            <a:off x="2916238" y="3800475"/>
            <a:ext cx="736600" cy="24765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TextBox 15"/>
          <p:cNvSpPr txBox="1"/>
          <p:nvPr/>
        </p:nvSpPr>
        <p:spPr>
          <a:xfrm>
            <a:off x="3906838" y="3338513"/>
            <a:ext cx="7791450" cy="1198880"/>
          </a:xfrm>
          <a:custGeom>
            <a:avLst/>
            <a:gdLst>
              <a:gd name="connsiteX0" fmla="*/ 0 w 7792280"/>
              <a:gd name="connsiteY0" fmla="*/ 0 h 923330"/>
              <a:gd name="connsiteX1" fmla="*/ 7792280 w 7792280"/>
              <a:gd name="connsiteY1" fmla="*/ 0 h 923330"/>
              <a:gd name="connsiteX2" fmla="*/ 7792280 w 7792280"/>
              <a:gd name="connsiteY2" fmla="*/ 923330 h 923330"/>
              <a:gd name="connsiteX3" fmla="*/ 0 w 7792280"/>
              <a:gd name="connsiteY3" fmla="*/ 923330 h 923330"/>
              <a:gd name="connsiteX4" fmla="*/ 0 w 7792280"/>
              <a:gd name="connsiteY4" fmla="*/ 0 h 923330"/>
              <a:gd name="connsiteX0-1" fmla="*/ 0 w 7792280"/>
              <a:gd name="connsiteY0-2" fmla="*/ 0 h 923330"/>
              <a:gd name="connsiteX1-3" fmla="*/ 7792280 w 7792280"/>
              <a:gd name="connsiteY1-4" fmla="*/ 0 h 923330"/>
              <a:gd name="connsiteX2-5" fmla="*/ 7553740 w 7792280"/>
              <a:gd name="connsiteY2-6" fmla="*/ 814000 h 923330"/>
              <a:gd name="connsiteX3-7" fmla="*/ 0 w 7792280"/>
              <a:gd name="connsiteY3-8" fmla="*/ 923330 h 923330"/>
              <a:gd name="connsiteX4-9" fmla="*/ 0 w 7792280"/>
              <a:gd name="connsiteY4-10" fmla="*/ 0 h 9233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92280" h="923330">
                <a:moveTo>
                  <a:pt x="0" y="0"/>
                </a:moveTo>
                <a:lnTo>
                  <a:pt x="7792280" y="0"/>
                </a:lnTo>
                <a:lnTo>
                  <a:pt x="7553740" y="814000"/>
                </a:lnTo>
                <a:lnTo>
                  <a:pt x="0" y="923330"/>
                </a:lnTo>
                <a:lnTo>
                  <a:pt x="0" y="0"/>
                </a:lnTo>
                <a:close/>
              </a:path>
            </a:pathLst>
          </a:custGeom>
          <a:solidFill>
            <a:schemeClr val="accent2">
              <a:lumMod val="75000"/>
            </a:schemeClr>
          </a:solidFill>
        </p:spPr>
        <p:txBody>
          <a:bodyPr>
            <a:spAutoFit/>
          </a:bodyPr>
          <a:lstStyle/>
          <a:p>
            <a:pPr marR="0" defTabSz="914400">
              <a:buClrTx/>
              <a:buSzTx/>
              <a:buFontTx/>
              <a:defRPr/>
            </a:pPr>
            <a:r>
              <a:rPr kumimoji="0" lang="zh-CN" altLang="en-US" kern="1200" cap="none" spc="0" normalizeH="0" baseline="0" noProof="0" dirty="0">
                <a:latin typeface="黑体" panose="02010609060101010101" charset="-122"/>
                <a:ea typeface="黑体" panose="02010609060101010101" charset="-122"/>
                <a:cs typeface="+mn-cs"/>
              </a:rPr>
              <a:t>个人隐私权：</a:t>
            </a:r>
            <a:r>
              <a:rPr kumimoji="0" lang="zh-CN" altLang="en-US" kern="1200" cap="none" spc="0" normalizeH="0" baseline="0" noProof="0" dirty="0">
                <a:solidFill>
                  <a:schemeClr val="bg1"/>
                </a:solidFill>
                <a:latin typeface="黑体" panose="02010609060101010101" charset="-122"/>
                <a:ea typeface="黑体" panose="02010609060101010101" charset="-122"/>
                <a:cs typeface="+mn-cs"/>
              </a:rPr>
              <a:t>不能以电话、短信、即时通讯工具、</a:t>
            </a:r>
            <a:r>
              <a:rPr kumimoji="0" lang="en-US" altLang="zh-CN" kern="1200" cap="none" spc="0" normalizeH="0" baseline="0" noProof="0" dirty="0">
                <a:solidFill>
                  <a:schemeClr val="bg1"/>
                </a:solidFill>
                <a:latin typeface="黑体" panose="02010609060101010101" charset="-122"/>
                <a:ea typeface="黑体" panose="02010609060101010101" charset="-122"/>
                <a:cs typeface="+mn-cs"/>
              </a:rPr>
              <a:t>e-mail</a:t>
            </a:r>
            <a:r>
              <a:rPr kumimoji="0" lang="zh-CN" altLang="en-US" kern="1200" cap="none" spc="0" normalizeH="0" baseline="0" noProof="0" dirty="0">
                <a:solidFill>
                  <a:schemeClr val="bg1"/>
                </a:solidFill>
                <a:latin typeface="黑体" panose="02010609060101010101" charset="-122"/>
                <a:ea typeface="黑体" panose="02010609060101010101" charset="-122"/>
                <a:cs typeface="+mn-cs"/>
              </a:rPr>
              <a:t>、传单等方式侵扰他人私人生活。不得进入、拍摄、窥视他人住宅、宾馆房间等私密空间、不得处理他人私密信息，拍摄、窥视、窃听、公开他人的私密活动。</a:t>
            </a:r>
            <a:endParaRPr kumimoji="0" lang="zh-CN" altLang="en-US" kern="1200" cap="none" spc="0" normalizeH="0" baseline="0" noProof="0" dirty="0">
              <a:solidFill>
                <a:schemeClr val="bg1"/>
              </a:solidFill>
              <a:latin typeface="黑体" panose="02010609060101010101" charset="-122"/>
              <a:ea typeface="黑体" panose="02010609060101010101" charset="-122"/>
              <a:cs typeface="+mn-cs"/>
            </a:endParaRPr>
          </a:p>
          <a:p>
            <a:pPr marR="0" defTabSz="914400">
              <a:buClrTx/>
              <a:buSzTx/>
              <a:buFontTx/>
              <a:defRPr/>
            </a:pPr>
            <a:r>
              <a:rPr kumimoji="0" lang="en-US" altLang="zh-CN" kern="1200" cap="none" spc="0" normalizeH="0" baseline="0" noProof="0" dirty="0">
                <a:solidFill>
                  <a:schemeClr val="tx1"/>
                </a:solidFill>
                <a:latin typeface="黑体" panose="02010609060101010101" charset="-122"/>
                <a:ea typeface="黑体" panose="02010609060101010101" charset="-122"/>
                <a:cs typeface="+mn-cs"/>
              </a:rPr>
              <a:t>          </a:t>
            </a:r>
            <a:r>
              <a:rPr kumimoji="0" lang="zh-CN" altLang="en-US" kern="1200" cap="none" spc="0" normalizeH="0" baseline="0" noProof="0" dirty="0">
                <a:solidFill>
                  <a:schemeClr val="tx1"/>
                </a:solidFill>
                <a:latin typeface="黑体" panose="02010609060101010101" charset="-122"/>
                <a:ea typeface="黑体" panose="02010609060101010101" charset="-122"/>
                <a:cs typeface="+mn-cs"/>
              </a:rPr>
              <a:t>（短视屏宣传应对病人影像、文字作必要处理）</a:t>
            </a:r>
            <a:endParaRPr kumimoji="0" lang="zh-CN" altLang="en-US" kern="1200" cap="none" spc="0" normalizeH="0" baseline="0" noProof="0" dirty="0">
              <a:solidFill>
                <a:schemeClr val="tx1"/>
              </a:solidFill>
              <a:latin typeface="黑体" panose="02010609060101010101" charset="-122"/>
              <a:ea typeface="黑体" panose="02010609060101010101" charset="-122"/>
              <a:cs typeface="+mn-cs"/>
            </a:endParaRPr>
          </a:p>
        </p:txBody>
      </p:sp>
      <p:sp>
        <p:nvSpPr>
          <p:cNvPr id="18" name="右箭头 17"/>
          <p:cNvSpPr/>
          <p:nvPr/>
        </p:nvSpPr>
        <p:spPr>
          <a:xfrm>
            <a:off x="2951163" y="5153025"/>
            <a:ext cx="736600" cy="249238"/>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TextBox 16"/>
          <p:cNvSpPr txBox="1"/>
          <p:nvPr/>
        </p:nvSpPr>
        <p:spPr>
          <a:xfrm>
            <a:off x="3906838" y="4940300"/>
            <a:ext cx="8059738" cy="922020"/>
          </a:xfrm>
          <a:custGeom>
            <a:avLst/>
            <a:gdLst>
              <a:gd name="connsiteX0" fmla="*/ 0 w 8060636"/>
              <a:gd name="connsiteY0" fmla="*/ 0 h 923330"/>
              <a:gd name="connsiteX1" fmla="*/ 8060636 w 8060636"/>
              <a:gd name="connsiteY1" fmla="*/ 0 h 923330"/>
              <a:gd name="connsiteX2" fmla="*/ 8060636 w 8060636"/>
              <a:gd name="connsiteY2" fmla="*/ 923330 h 923330"/>
              <a:gd name="connsiteX3" fmla="*/ 0 w 8060636"/>
              <a:gd name="connsiteY3" fmla="*/ 923330 h 923330"/>
              <a:gd name="connsiteX4" fmla="*/ 0 w 8060636"/>
              <a:gd name="connsiteY4" fmla="*/ 0 h 923330"/>
              <a:gd name="connsiteX0-1" fmla="*/ 0 w 8060636"/>
              <a:gd name="connsiteY0-2" fmla="*/ 0 h 923330"/>
              <a:gd name="connsiteX1-3" fmla="*/ 8060636 w 8060636"/>
              <a:gd name="connsiteY1-4" fmla="*/ 0 h 923330"/>
              <a:gd name="connsiteX2-5" fmla="*/ 7772401 w 8060636"/>
              <a:gd name="connsiteY2-6" fmla="*/ 684791 h 923330"/>
              <a:gd name="connsiteX3-7" fmla="*/ 0 w 8060636"/>
              <a:gd name="connsiteY3-8" fmla="*/ 923330 h 923330"/>
              <a:gd name="connsiteX4-9" fmla="*/ 0 w 8060636"/>
              <a:gd name="connsiteY4-10" fmla="*/ 0 h 9233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060636" h="923330">
                <a:moveTo>
                  <a:pt x="0" y="0"/>
                </a:moveTo>
                <a:lnTo>
                  <a:pt x="8060636" y="0"/>
                </a:lnTo>
                <a:lnTo>
                  <a:pt x="7772401" y="684791"/>
                </a:lnTo>
                <a:lnTo>
                  <a:pt x="0" y="923330"/>
                </a:lnTo>
                <a:lnTo>
                  <a:pt x="0" y="0"/>
                </a:lnTo>
                <a:close/>
              </a:path>
            </a:pathLst>
          </a:custGeom>
          <a:solidFill>
            <a:schemeClr val="accent2">
              <a:lumMod val="75000"/>
            </a:schemeClr>
          </a:solidFill>
        </p:spPr>
        <p:txBody>
          <a:bodyPr>
            <a:spAutoFit/>
          </a:bodyPr>
          <a:lstStyle/>
          <a:p>
            <a:pPr marR="0" defTabSz="914400">
              <a:buClrTx/>
              <a:buSzTx/>
              <a:buFontTx/>
              <a:defRPr/>
            </a:pPr>
            <a:r>
              <a:rPr kumimoji="0" lang="zh-CN" altLang="en-US" kern="1200" cap="none" spc="0" normalizeH="0" baseline="0" noProof="0" dirty="0">
                <a:latin typeface="黑体" panose="02010609060101010101" charset="-122"/>
                <a:ea typeface="黑体" panose="02010609060101010101" charset="-122"/>
                <a:cs typeface="+mn-cs"/>
              </a:rPr>
              <a:t>“标题党”的民事责任：</a:t>
            </a:r>
            <a:r>
              <a:rPr kumimoji="0" lang="zh-CN" altLang="en-US" kern="1200" cap="none" spc="0" normalizeH="0" baseline="0" noProof="0" dirty="0">
                <a:solidFill>
                  <a:schemeClr val="bg1"/>
                </a:solidFill>
                <a:latin typeface="黑体" panose="02010609060101010101" charset="-122"/>
                <a:ea typeface="黑体" panose="02010609060101010101" charset="-122"/>
                <a:cs typeface="+mn-cs"/>
              </a:rPr>
              <a:t>新闻报道、舆论监督不得捏造、歪曲事实影响他人名誉，</a:t>
            </a:r>
            <a:r>
              <a:rPr kumimoji="0" lang="zh-CN" altLang="en-US" kern="1200" cap="none" spc="0" normalizeH="0" baseline="0" noProof="0" dirty="0">
                <a:solidFill>
                  <a:schemeClr val="tx1"/>
                </a:solidFill>
                <a:latin typeface="黑体" panose="02010609060101010101" charset="-122"/>
                <a:ea typeface="黑体" panose="02010609060101010101" charset="-122"/>
                <a:cs typeface="+mn-cs"/>
              </a:rPr>
              <a:t>应对他人提供的严重失实内容尽到合理核实义务。</a:t>
            </a:r>
            <a:endParaRPr kumimoji="0" lang="zh-CN" altLang="en-US" kern="1200" cap="none" spc="0" normalizeH="0" baseline="0" noProof="0" dirty="0">
              <a:solidFill>
                <a:schemeClr val="tx1"/>
              </a:solidFill>
              <a:latin typeface="黑体" panose="02010609060101010101" charset="-122"/>
              <a:ea typeface="黑体" panose="02010609060101010101" charset="-122"/>
              <a:cs typeface="+mn-cs"/>
            </a:endParaRPr>
          </a:p>
          <a:p>
            <a:pPr marR="0" defTabSz="914400">
              <a:buClrTx/>
              <a:buSzTx/>
              <a:buFontTx/>
              <a:defRPr/>
            </a:pPr>
            <a:r>
              <a:rPr kumimoji="0" lang="zh-CN" altLang="en-US" kern="1200" cap="none" spc="0" normalizeH="0" baseline="0" noProof="0" dirty="0">
                <a:solidFill>
                  <a:schemeClr val="tx1"/>
                </a:solidFill>
                <a:latin typeface="黑体" panose="02010609060101010101" charset="-122"/>
                <a:ea typeface="黑体" panose="02010609060101010101" charset="-122"/>
                <a:cs typeface="+mn-cs"/>
              </a:rPr>
              <a:t> </a:t>
            </a:r>
            <a:r>
              <a:rPr kumimoji="0" lang="en-US" altLang="zh-CN" kern="1200" cap="none" spc="0" normalizeH="0" baseline="0" noProof="0" dirty="0">
                <a:solidFill>
                  <a:schemeClr val="tx1"/>
                </a:solidFill>
                <a:latin typeface="黑体" panose="02010609060101010101" charset="-122"/>
                <a:ea typeface="黑体" panose="02010609060101010101" charset="-122"/>
                <a:cs typeface="+mn-cs"/>
              </a:rPr>
              <a:t>         </a:t>
            </a:r>
            <a:r>
              <a:rPr kumimoji="0" lang="zh-CN" altLang="en-US" kern="1200" cap="none" spc="0" normalizeH="0" baseline="0" noProof="0" dirty="0">
                <a:solidFill>
                  <a:schemeClr val="tx1"/>
                </a:solidFill>
                <a:latin typeface="黑体" panose="02010609060101010101" charset="-122"/>
                <a:ea typeface="黑体" panose="02010609060101010101" charset="-122"/>
                <a:cs typeface="+mn-cs"/>
              </a:rPr>
              <a:t>（院内部门协同，</a:t>
            </a:r>
            <a:r>
              <a:rPr lang="zh-CN" altLang="en-US" noProof="0" dirty="0">
                <a:latin typeface="黑体" panose="02010609060101010101" charset="-122"/>
                <a:ea typeface="黑体" panose="02010609060101010101" charset="-122"/>
                <a:sym typeface="+mn-ea"/>
              </a:rPr>
              <a:t>力求</a:t>
            </a:r>
            <a:r>
              <a:rPr kumimoji="0" lang="zh-CN" altLang="en-US" kern="1200" cap="none" spc="0" normalizeH="0" baseline="0" noProof="0" dirty="0">
                <a:solidFill>
                  <a:schemeClr val="tx1"/>
                </a:solidFill>
                <a:latin typeface="黑体" panose="02010609060101010101" charset="-122"/>
                <a:ea typeface="黑体" panose="02010609060101010101" charset="-122"/>
                <a:cs typeface="+mn-cs"/>
              </a:rPr>
              <a:t>对外宣传内容真实、不夸大）</a:t>
            </a:r>
            <a:endParaRPr kumimoji="0" lang="zh-CN" altLang="en-US" kern="1200" cap="none" spc="0" normalizeH="0" baseline="0" noProof="0" dirty="0">
              <a:solidFill>
                <a:schemeClr val="tx1"/>
              </a:solidFill>
              <a:latin typeface="黑体" panose="02010609060101010101" charset="-122"/>
              <a:ea typeface="黑体" panose="02010609060101010101" charset="-122"/>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文本框 24"/>
          <p:cNvSpPr txBox="1"/>
          <p:nvPr>
            <p:custDataLst>
              <p:tags r:id="rId1"/>
            </p:custDataLst>
          </p:nvPr>
        </p:nvSpPr>
        <p:spPr>
          <a:xfrm>
            <a:off x="2717800" y="1277938"/>
            <a:ext cx="1117600" cy="1103312"/>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第</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21507" name="文本框 25"/>
          <p:cNvSpPr txBox="1"/>
          <p:nvPr>
            <p:custDataLst>
              <p:tags r:id="rId2"/>
            </p:custDataLst>
          </p:nvPr>
        </p:nvSpPr>
        <p:spPr>
          <a:xfrm>
            <a:off x="5114925" y="1228725"/>
            <a:ext cx="1106488" cy="1200150"/>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章</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21508" name="文本框 29"/>
          <p:cNvSpPr txBox="1"/>
          <p:nvPr>
            <p:custDataLst>
              <p:tags r:id="rId3"/>
            </p:custDataLst>
          </p:nvPr>
        </p:nvSpPr>
        <p:spPr>
          <a:xfrm>
            <a:off x="4837113" y="2652713"/>
            <a:ext cx="4498975" cy="973137"/>
          </a:xfrm>
          <a:prstGeom prst="rect">
            <a:avLst/>
          </a:prstGeom>
          <a:noFill/>
          <a:ln w="9525">
            <a:noFill/>
          </a:ln>
        </p:spPr>
        <p:txBody>
          <a:bodyPr/>
          <a:p>
            <a:pPr algn="dist"/>
            <a:r>
              <a:rPr lang="zh-CN" altLang="en-US" sz="5400" b="1" dirty="0">
                <a:solidFill>
                  <a:srgbClr val="C00000"/>
                </a:solidFill>
                <a:latin typeface="个性印章" panose="02010609000101010101" pitchFamily="49" charset="-122"/>
                <a:ea typeface="个性印章" panose="02010609000101010101" pitchFamily="49" charset="-122"/>
              </a:rPr>
              <a:t>关于民法典</a:t>
            </a:r>
            <a:endParaRPr lang="zh-CN" altLang="en-US" sz="5400" b="1" dirty="0">
              <a:solidFill>
                <a:srgbClr val="C00000"/>
              </a:solidFill>
              <a:latin typeface="个性印章" panose="02010609000101010101" pitchFamily="49" charset="-122"/>
              <a:ea typeface="个性印章" panose="02010609000101010101" pitchFamily="49" charset="-122"/>
            </a:endParaRPr>
          </a:p>
        </p:txBody>
      </p:sp>
      <p:grpSp>
        <p:nvGrpSpPr>
          <p:cNvPr id="21509" name="组合 27"/>
          <p:cNvGrpSpPr/>
          <p:nvPr/>
        </p:nvGrpSpPr>
        <p:grpSpPr>
          <a:xfrm>
            <a:off x="3795713" y="1228725"/>
            <a:ext cx="1255712" cy="1335088"/>
            <a:chOff x="2027513" y="2778845"/>
            <a:chExt cx="813578" cy="865200"/>
          </a:xfrm>
        </p:grpSpPr>
        <p:sp>
          <p:nvSpPr>
            <p:cNvPr id="21513" name="椭圆 31"/>
            <p:cNvSpPr/>
            <p:nvPr/>
          </p:nvSpPr>
          <p:spPr>
            <a:xfrm>
              <a:off x="2200308" y="2938305"/>
              <a:ext cx="466959" cy="467064"/>
            </a:xfrm>
            <a:prstGeom prst="ellipse">
              <a:avLst/>
            </a:prstGeom>
            <a:noFill/>
            <a:ln w="12700">
              <a:noFill/>
            </a:ln>
          </p:spPr>
          <p:txBody>
            <a:bodyPr anchor="ctr"/>
            <a:p>
              <a:pPr algn="ctr"/>
              <a:r>
                <a:rPr lang="zh-CN" altLang="en-US" sz="6000" dirty="0">
                  <a:solidFill>
                    <a:srgbClr val="C00000"/>
                  </a:solidFill>
                  <a:latin typeface="个性印章" panose="02010609000101010101" pitchFamily="49" charset="-122"/>
                  <a:ea typeface="个性印章" panose="02010609000101010101" pitchFamily="49" charset="-122"/>
                </a:rPr>
                <a:t>一</a:t>
              </a:r>
              <a:endParaRPr lang="zh-CN" altLang="en-US" sz="6000" dirty="0">
                <a:solidFill>
                  <a:srgbClr val="C00000"/>
                </a:solidFill>
                <a:latin typeface="个性印章" panose="02010609000101010101" pitchFamily="49" charset="-122"/>
                <a:ea typeface="个性印章" panose="02010609000101010101" pitchFamily="49" charset="-122"/>
              </a:endParaRPr>
            </a:p>
          </p:txBody>
        </p:sp>
        <p:sp>
          <p:nvSpPr>
            <p:cNvPr id="21514" name="Freeform 9"/>
            <p:cNvSpPr/>
            <p:nvPr/>
          </p:nvSpPr>
          <p:spPr>
            <a:xfrm>
              <a:off x="2027513" y="2778845"/>
              <a:ext cx="813578" cy="865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88" h="838">
                  <a:moveTo>
                    <a:pt x="0" y="207"/>
                  </a:moveTo>
                  <a:lnTo>
                    <a:pt x="0" y="207"/>
                  </a:lnTo>
                  <a:lnTo>
                    <a:pt x="2" y="209"/>
                  </a:lnTo>
                  <a:lnTo>
                    <a:pt x="5" y="212"/>
                  </a:lnTo>
                  <a:lnTo>
                    <a:pt x="10" y="212"/>
                  </a:lnTo>
                  <a:lnTo>
                    <a:pt x="14" y="212"/>
                  </a:lnTo>
                  <a:lnTo>
                    <a:pt x="14" y="211"/>
                  </a:lnTo>
                  <a:lnTo>
                    <a:pt x="14" y="207"/>
                  </a:lnTo>
                  <a:lnTo>
                    <a:pt x="10" y="204"/>
                  </a:lnTo>
                  <a:lnTo>
                    <a:pt x="6" y="203"/>
                  </a:lnTo>
                  <a:lnTo>
                    <a:pt x="3" y="203"/>
                  </a:lnTo>
                  <a:lnTo>
                    <a:pt x="2" y="204"/>
                  </a:lnTo>
                  <a:lnTo>
                    <a:pt x="0" y="207"/>
                  </a:lnTo>
                  <a:close/>
                  <a:moveTo>
                    <a:pt x="66" y="471"/>
                  </a:moveTo>
                  <a:lnTo>
                    <a:pt x="66" y="471"/>
                  </a:lnTo>
                  <a:lnTo>
                    <a:pt x="68" y="468"/>
                  </a:lnTo>
                  <a:lnTo>
                    <a:pt x="66" y="465"/>
                  </a:lnTo>
                  <a:lnTo>
                    <a:pt x="64" y="465"/>
                  </a:lnTo>
                  <a:lnTo>
                    <a:pt x="64" y="470"/>
                  </a:lnTo>
                  <a:lnTo>
                    <a:pt x="64" y="471"/>
                  </a:lnTo>
                  <a:lnTo>
                    <a:pt x="66" y="471"/>
                  </a:lnTo>
                  <a:close/>
                  <a:moveTo>
                    <a:pt x="125" y="470"/>
                  </a:moveTo>
                  <a:lnTo>
                    <a:pt x="125" y="466"/>
                  </a:lnTo>
                  <a:lnTo>
                    <a:pt x="124" y="466"/>
                  </a:lnTo>
                  <a:lnTo>
                    <a:pt x="122" y="466"/>
                  </a:lnTo>
                  <a:lnTo>
                    <a:pt x="121" y="465"/>
                  </a:lnTo>
                  <a:lnTo>
                    <a:pt x="121" y="468"/>
                  </a:lnTo>
                  <a:lnTo>
                    <a:pt x="122" y="470"/>
                  </a:lnTo>
                  <a:lnTo>
                    <a:pt x="124" y="471"/>
                  </a:lnTo>
                  <a:lnTo>
                    <a:pt x="125" y="470"/>
                  </a:lnTo>
                  <a:close/>
                  <a:moveTo>
                    <a:pt x="24" y="550"/>
                  </a:moveTo>
                  <a:lnTo>
                    <a:pt x="24" y="550"/>
                  </a:lnTo>
                  <a:lnTo>
                    <a:pt x="26" y="550"/>
                  </a:lnTo>
                  <a:lnTo>
                    <a:pt x="27" y="548"/>
                  </a:lnTo>
                  <a:lnTo>
                    <a:pt x="27" y="542"/>
                  </a:lnTo>
                  <a:lnTo>
                    <a:pt x="27" y="534"/>
                  </a:lnTo>
                  <a:lnTo>
                    <a:pt x="26" y="528"/>
                  </a:lnTo>
                  <a:lnTo>
                    <a:pt x="21" y="523"/>
                  </a:lnTo>
                  <a:lnTo>
                    <a:pt x="23" y="523"/>
                  </a:lnTo>
                  <a:lnTo>
                    <a:pt x="24" y="524"/>
                  </a:lnTo>
                  <a:lnTo>
                    <a:pt x="26" y="526"/>
                  </a:lnTo>
                  <a:lnTo>
                    <a:pt x="29" y="524"/>
                  </a:lnTo>
                  <a:lnTo>
                    <a:pt x="27" y="521"/>
                  </a:lnTo>
                  <a:lnTo>
                    <a:pt x="26" y="518"/>
                  </a:lnTo>
                  <a:lnTo>
                    <a:pt x="23" y="516"/>
                  </a:lnTo>
                  <a:lnTo>
                    <a:pt x="18" y="516"/>
                  </a:lnTo>
                  <a:lnTo>
                    <a:pt x="18" y="513"/>
                  </a:lnTo>
                  <a:lnTo>
                    <a:pt x="14" y="511"/>
                  </a:lnTo>
                  <a:lnTo>
                    <a:pt x="13" y="508"/>
                  </a:lnTo>
                  <a:lnTo>
                    <a:pt x="14" y="503"/>
                  </a:lnTo>
                  <a:lnTo>
                    <a:pt x="11" y="503"/>
                  </a:lnTo>
                  <a:lnTo>
                    <a:pt x="11" y="526"/>
                  </a:lnTo>
                  <a:lnTo>
                    <a:pt x="14" y="548"/>
                  </a:lnTo>
                  <a:lnTo>
                    <a:pt x="19" y="571"/>
                  </a:lnTo>
                  <a:lnTo>
                    <a:pt x="26" y="592"/>
                  </a:lnTo>
                  <a:lnTo>
                    <a:pt x="31" y="590"/>
                  </a:lnTo>
                  <a:lnTo>
                    <a:pt x="32" y="585"/>
                  </a:lnTo>
                  <a:lnTo>
                    <a:pt x="32" y="581"/>
                  </a:lnTo>
                  <a:lnTo>
                    <a:pt x="31" y="574"/>
                  </a:lnTo>
                  <a:lnTo>
                    <a:pt x="27" y="561"/>
                  </a:lnTo>
                  <a:lnTo>
                    <a:pt x="24" y="550"/>
                  </a:lnTo>
                  <a:close/>
                  <a:moveTo>
                    <a:pt x="659" y="573"/>
                  </a:moveTo>
                  <a:lnTo>
                    <a:pt x="659" y="573"/>
                  </a:lnTo>
                  <a:lnTo>
                    <a:pt x="658" y="574"/>
                  </a:lnTo>
                  <a:lnTo>
                    <a:pt x="659" y="577"/>
                  </a:lnTo>
                  <a:lnTo>
                    <a:pt x="664" y="577"/>
                  </a:lnTo>
                  <a:lnTo>
                    <a:pt x="664" y="574"/>
                  </a:lnTo>
                  <a:lnTo>
                    <a:pt x="663" y="573"/>
                  </a:lnTo>
                  <a:lnTo>
                    <a:pt x="659" y="573"/>
                  </a:lnTo>
                  <a:close/>
                  <a:moveTo>
                    <a:pt x="39" y="611"/>
                  </a:moveTo>
                  <a:lnTo>
                    <a:pt x="39" y="611"/>
                  </a:lnTo>
                  <a:lnTo>
                    <a:pt x="39" y="606"/>
                  </a:lnTo>
                  <a:lnTo>
                    <a:pt x="37" y="602"/>
                  </a:lnTo>
                  <a:lnTo>
                    <a:pt x="32" y="592"/>
                  </a:lnTo>
                  <a:lnTo>
                    <a:pt x="31" y="594"/>
                  </a:lnTo>
                  <a:lnTo>
                    <a:pt x="27" y="594"/>
                  </a:lnTo>
                  <a:lnTo>
                    <a:pt x="31" y="603"/>
                  </a:lnTo>
                  <a:lnTo>
                    <a:pt x="32" y="613"/>
                  </a:lnTo>
                  <a:lnTo>
                    <a:pt x="35" y="621"/>
                  </a:lnTo>
                  <a:lnTo>
                    <a:pt x="40" y="629"/>
                  </a:lnTo>
                  <a:lnTo>
                    <a:pt x="42" y="639"/>
                  </a:lnTo>
                  <a:lnTo>
                    <a:pt x="47" y="647"/>
                  </a:lnTo>
                  <a:lnTo>
                    <a:pt x="55" y="663"/>
                  </a:lnTo>
                  <a:lnTo>
                    <a:pt x="66" y="679"/>
                  </a:lnTo>
                  <a:lnTo>
                    <a:pt x="74" y="695"/>
                  </a:lnTo>
                  <a:lnTo>
                    <a:pt x="80" y="701"/>
                  </a:lnTo>
                  <a:lnTo>
                    <a:pt x="85" y="708"/>
                  </a:lnTo>
                  <a:lnTo>
                    <a:pt x="92" y="713"/>
                  </a:lnTo>
                  <a:lnTo>
                    <a:pt x="98" y="719"/>
                  </a:lnTo>
                  <a:lnTo>
                    <a:pt x="95" y="713"/>
                  </a:lnTo>
                  <a:lnTo>
                    <a:pt x="92" y="708"/>
                  </a:lnTo>
                  <a:lnTo>
                    <a:pt x="88" y="703"/>
                  </a:lnTo>
                  <a:lnTo>
                    <a:pt x="87" y="696"/>
                  </a:lnTo>
                  <a:lnTo>
                    <a:pt x="79" y="688"/>
                  </a:lnTo>
                  <a:lnTo>
                    <a:pt x="72" y="677"/>
                  </a:lnTo>
                  <a:lnTo>
                    <a:pt x="61" y="656"/>
                  </a:lnTo>
                  <a:lnTo>
                    <a:pt x="51" y="632"/>
                  </a:lnTo>
                  <a:lnTo>
                    <a:pt x="39" y="611"/>
                  </a:lnTo>
                  <a:close/>
                  <a:moveTo>
                    <a:pt x="706" y="666"/>
                  </a:moveTo>
                  <a:lnTo>
                    <a:pt x="706" y="666"/>
                  </a:lnTo>
                  <a:lnTo>
                    <a:pt x="712" y="666"/>
                  </a:lnTo>
                  <a:lnTo>
                    <a:pt x="719" y="664"/>
                  </a:lnTo>
                  <a:lnTo>
                    <a:pt x="724" y="663"/>
                  </a:lnTo>
                  <a:lnTo>
                    <a:pt x="728" y="659"/>
                  </a:lnTo>
                  <a:lnTo>
                    <a:pt x="722" y="658"/>
                  </a:lnTo>
                  <a:lnTo>
                    <a:pt x="716" y="659"/>
                  </a:lnTo>
                  <a:lnTo>
                    <a:pt x="711" y="663"/>
                  </a:lnTo>
                  <a:lnTo>
                    <a:pt x="706" y="666"/>
                  </a:lnTo>
                  <a:close/>
                  <a:moveTo>
                    <a:pt x="490" y="774"/>
                  </a:moveTo>
                  <a:lnTo>
                    <a:pt x="490" y="774"/>
                  </a:lnTo>
                  <a:lnTo>
                    <a:pt x="492" y="775"/>
                  </a:lnTo>
                  <a:lnTo>
                    <a:pt x="494" y="777"/>
                  </a:lnTo>
                  <a:lnTo>
                    <a:pt x="497" y="777"/>
                  </a:lnTo>
                  <a:lnTo>
                    <a:pt x="499" y="777"/>
                  </a:lnTo>
                  <a:lnTo>
                    <a:pt x="497" y="775"/>
                  </a:lnTo>
                  <a:lnTo>
                    <a:pt x="495" y="774"/>
                  </a:lnTo>
                  <a:lnTo>
                    <a:pt x="494" y="774"/>
                  </a:lnTo>
                  <a:lnTo>
                    <a:pt x="490" y="774"/>
                  </a:lnTo>
                  <a:close/>
                  <a:moveTo>
                    <a:pt x="389" y="787"/>
                  </a:moveTo>
                  <a:lnTo>
                    <a:pt x="389" y="787"/>
                  </a:lnTo>
                  <a:lnTo>
                    <a:pt x="392" y="787"/>
                  </a:lnTo>
                  <a:lnTo>
                    <a:pt x="396" y="785"/>
                  </a:lnTo>
                  <a:lnTo>
                    <a:pt x="397" y="782"/>
                  </a:lnTo>
                  <a:lnTo>
                    <a:pt x="396" y="778"/>
                  </a:lnTo>
                  <a:lnTo>
                    <a:pt x="392" y="778"/>
                  </a:lnTo>
                  <a:lnTo>
                    <a:pt x="391" y="780"/>
                  </a:lnTo>
                  <a:lnTo>
                    <a:pt x="389" y="787"/>
                  </a:lnTo>
                  <a:close/>
                  <a:moveTo>
                    <a:pt x="777" y="421"/>
                  </a:moveTo>
                  <a:lnTo>
                    <a:pt x="777" y="421"/>
                  </a:lnTo>
                  <a:lnTo>
                    <a:pt x="783" y="410"/>
                  </a:lnTo>
                  <a:lnTo>
                    <a:pt x="786" y="399"/>
                  </a:lnTo>
                  <a:lnTo>
                    <a:pt x="788" y="386"/>
                  </a:lnTo>
                  <a:lnTo>
                    <a:pt x="788" y="373"/>
                  </a:lnTo>
                  <a:lnTo>
                    <a:pt x="783" y="346"/>
                  </a:lnTo>
                  <a:lnTo>
                    <a:pt x="778" y="318"/>
                  </a:lnTo>
                  <a:lnTo>
                    <a:pt x="774" y="299"/>
                  </a:lnTo>
                  <a:lnTo>
                    <a:pt x="767" y="281"/>
                  </a:lnTo>
                  <a:lnTo>
                    <a:pt x="762" y="264"/>
                  </a:lnTo>
                  <a:lnTo>
                    <a:pt x="757" y="248"/>
                  </a:lnTo>
                  <a:lnTo>
                    <a:pt x="753" y="243"/>
                  </a:lnTo>
                  <a:lnTo>
                    <a:pt x="749" y="240"/>
                  </a:lnTo>
                  <a:lnTo>
                    <a:pt x="743" y="222"/>
                  </a:lnTo>
                  <a:lnTo>
                    <a:pt x="737" y="204"/>
                  </a:lnTo>
                  <a:lnTo>
                    <a:pt x="728" y="188"/>
                  </a:lnTo>
                  <a:lnTo>
                    <a:pt x="719" y="172"/>
                  </a:lnTo>
                  <a:lnTo>
                    <a:pt x="709" y="158"/>
                  </a:lnTo>
                  <a:lnTo>
                    <a:pt x="700" y="145"/>
                  </a:lnTo>
                  <a:lnTo>
                    <a:pt x="675" y="119"/>
                  </a:lnTo>
                  <a:lnTo>
                    <a:pt x="666" y="121"/>
                  </a:lnTo>
                  <a:lnTo>
                    <a:pt x="659" y="122"/>
                  </a:lnTo>
                  <a:lnTo>
                    <a:pt x="658" y="119"/>
                  </a:lnTo>
                  <a:lnTo>
                    <a:pt x="656" y="117"/>
                  </a:lnTo>
                  <a:lnTo>
                    <a:pt x="656" y="116"/>
                  </a:lnTo>
                  <a:lnTo>
                    <a:pt x="650" y="116"/>
                  </a:lnTo>
                  <a:lnTo>
                    <a:pt x="648" y="114"/>
                  </a:lnTo>
                  <a:lnTo>
                    <a:pt x="646" y="111"/>
                  </a:lnTo>
                  <a:lnTo>
                    <a:pt x="664" y="113"/>
                  </a:lnTo>
                  <a:lnTo>
                    <a:pt x="663" y="109"/>
                  </a:lnTo>
                  <a:lnTo>
                    <a:pt x="663" y="105"/>
                  </a:lnTo>
                  <a:lnTo>
                    <a:pt x="643" y="85"/>
                  </a:lnTo>
                  <a:lnTo>
                    <a:pt x="621" y="68"/>
                  </a:lnTo>
                  <a:lnTo>
                    <a:pt x="597" y="51"/>
                  </a:lnTo>
                  <a:lnTo>
                    <a:pt x="571" y="39"/>
                  </a:lnTo>
                  <a:lnTo>
                    <a:pt x="544" y="27"/>
                  </a:lnTo>
                  <a:lnTo>
                    <a:pt x="515" y="18"/>
                  </a:lnTo>
                  <a:lnTo>
                    <a:pt x="486" y="10"/>
                  </a:lnTo>
                  <a:lnTo>
                    <a:pt x="455" y="6"/>
                  </a:lnTo>
                  <a:lnTo>
                    <a:pt x="429" y="2"/>
                  </a:lnTo>
                  <a:lnTo>
                    <a:pt x="402" y="0"/>
                  </a:lnTo>
                  <a:lnTo>
                    <a:pt x="376" y="2"/>
                  </a:lnTo>
                  <a:lnTo>
                    <a:pt x="351" y="5"/>
                  </a:lnTo>
                  <a:lnTo>
                    <a:pt x="339" y="6"/>
                  </a:lnTo>
                  <a:lnTo>
                    <a:pt x="330" y="11"/>
                  </a:lnTo>
                  <a:lnTo>
                    <a:pt x="318" y="13"/>
                  </a:lnTo>
                  <a:lnTo>
                    <a:pt x="314" y="14"/>
                  </a:lnTo>
                  <a:lnTo>
                    <a:pt x="307" y="14"/>
                  </a:lnTo>
                  <a:lnTo>
                    <a:pt x="262" y="32"/>
                  </a:lnTo>
                  <a:lnTo>
                    <a:pt x="240" y="42"/>
                  </a:lnTo>
                  <a:lnTo>
                    <a:pt x="230" y="47"/>
                  </a:lnTo>
                  <a:lnTo>
                    <a:pt x="220" y="53"/>
                  </a:lnTo>
                  <a:lnTo>
                    <a:pt x="219" y="53"/>
                  </a:lnTo>
                  <a:lnTo>
                    <a:pt x="217" y="53"/>
                  </a:lnTo>
                  <a:lnTo>
                    <a:pt x="204" y="63"/>
                  </a:lnTo>
                  <a:lnTo>
                    <a:pt x="193" y="69"/>
                  </a:lnTo>
                  <a:lnTo>
                    <a:pt x="180" y="77"/>
                  </a:lnTo>
                  <a:lnTo>
                    <a:pt x="170" y="87"/>
                  </a:lnTo>
                  <a:lnTo>
                    <a:pt x="153" y="100"/>
                  </a:lnTo>
                  <a:lnTo>
                    <a:pt x="135" y="116"/>
                  </a:lnTo>
                  <a:lnTo>
                    <a:pt x="119" y="132"/>
                  </a:lnTo>
                  <a:lnTo>
                    <a:pt x="101" y="146"/>
                  </a:lnTo>
                  <a:lnTo>
                    <a:pt x="103" y="150"/>
                  </a:lnTo>
                  <a:lnTo>
                    <a:pt x="103" y="151"/>
                  </a:lnTo>
                  <a:lnTo>
                    <a:pt x="101" y="153"/>
                  </a:lnTo>
                  <a:lnTo>
                    <a:pt x="98" y="154"/>
                  </a:lnTo>
                  <a:lnTo>
                    <a:pt x="93" y="158"/>
                  </a:lnTo>
                  <a:lnTo>
                    <a:pt x="88" y="166"/>
                  </a:lnTo>
                  <a:lnTo>
                    <a:pt x="85" y="174"/>
                  </a:lnTo>
                  <a:lnTo>
                    <a:pt x="80" y="183"/>
                  </a:lnTo>
                  <a:lnTo>
                    <a:pt x="82" y="183"/>
                  </a:lnTo>
                  <a:lnTo>
                    <a:pt x="84" y="185"/>
                  </a:lnTo>
                  <a:lnTo>
                    <a:pt x="85" y="188"/>
                  </a:lnTo>
                  <a:lnTo>
                    <a:pt x="80" y="195"/>
                  </a:lnTo>
                  <a:lnTo>
                    <a:pt x="77" y="203"/>
                  </a:lnTo>
                  <a:lnTo>
                    <a:pt x="71" y="219"/>
                  </a:lnTo>
                  <a:lnTo>
                    <a:pt x="68" y="227"/>
                  </a:lnTo>
                  <a:lnTo>
                    <a:pt x="63" y="233"/>
                  </a:lnTo>
                  <a:lnTo>
                    <a:pt x="58" y="236"/>
                  </a:lnTo>
                  <a:lnTo>
                    <a:pt x="50" y="240"/>
                  </a:lnTo>
                  <a:lnTo>
                    <a:pt x="53" y="244"/>
                  </a:lnTo>
                  <a:lnTo>
                    <a:pt x="55" y="249"/>
                  </a:lnTo>
                  <a:lnTo>
                    <a:pt x="55" y="256"/>
                  </a:lnTo>
                  <a:lnTo>
                    <a:pt x="53" y="262"/>
                  </a:lnTo>
                  <a:lnTo>
                    <a:pt x="47" y="272"/>
                  </a:lnTo>
                  <a:lnTo>
                    <a:pt x="39" y="281"/>
                  </a:lnTo>
                  <a:lnTo>
                    <a:pt x="40" y="285"/>
                  </a:lnTo>
                  <a:lnTo>
                    <a:pt x="40" y="288"/>
                  </a:lnTo>
                  <a:lnTo>
                    <a:pt x="35" y="294"/>
                  </a:lnTo>
                  <a:lnTo>
                    <a:pt x="35" y="301"/>
                  </a:lnTo>
                  <a:lnTo>
                    <a:pt x="34" y="306"/>
                  </a:lnTo>
                  <a:lnTo>
                    <a:pt x="34" y="310"/>
                  </a:lnTo>
                  <a:lnTo>
                    <a:pt x="34" y="315"/>
                  </a:lnTo>
                  <a:lnTo>
                    <a:pt x="29" y="327"/>
                  </a:lnTo>
                  <a:lnTo>
                    <a:pt x="21" y="335"/>
                  </a:lnTo>
                  <a:lnTo>
                    <a:pt x="19" y="339"/>
                  </a:lnTo>
                  <a:lnTo>
                    <a:pt x="16" y="344"/>
                  </a:lnTo>
                  <a:lnTo>
                    <a:pt x="16" y="349"/>
                  </a:lnTo>
                  <a:lnTo>
                    <a:pt x="16" y="355"/>
                  </a:lnTo>
                  <a:lnTo>
                    <a:pt x="13" y="355"/>
                  </a:lnTo>
                  <a:lnTo>
                    <a:pt x="10" y="354"/>
                  </a:lnTo>
                  <a:lnTo>
                    <a:pt x="8" y="357"/>
                  </a:lnTo>
                  <a:lnTo>
                    <a:pt x="5" y="359"/>
                  </a:lnTo>
                  <a:lnTo>
                    <a:pt x="3" y="376"/>
                  </a:lnTo>
                  <a:lnTo>
                    <a:pt x="3" y="396"/>
                  </a:lnTo>
                  <a:lnTo>
                    <a:pt x="3" y="436"/>
                  </a:lnTo>
                  <a:lnTo>
                    <a:pt x="6" y="454"/>
                  </a:lnTo>
                  <a:lnTo>
                    <a:pt x="8" y="471"/>
                  </a:lnTo>
                  <a:lnTo>
                    <a:pt x="8" y="487"/>
                  </a:lnTo>
                  <a:lnTo>
                    <a:pt x="10" y="495"/>
                  </a:lnTo>
                  <a:lnTo>
                    <a:pt x="11" y="499"/>
                  </a:lnTo>
                  <a:lnTo>
                    <a:pt x="14" y="500"/>
                  </a:lnTo>
                  <a:lnTo>
                    <a:pt x="14" y="497"/>
                  </a:lnTo>
                  <a:lnTo>
                    <a:pt x="14" y="495"/>
                  </a:lnTo>
                  <a:lnTo>
                    <a:pt x="18" y="495"/>
                  </a:lnTo>
                  <a:lnTo>
                    <a:pt x="21" y="497"/>
                  </a:lnTo>
                  <a:lnTo>
                    <a:pt x="23" y="502"/>
                  </a:lnTo>
                  <a:lnTo>
                    <a:pt x="21" y="505"/>
                  </a:lnTo>
                  <a:lnTo>
                    <a:pt x="19" y="507"/>
                  </a:lnTo>
                  <a:lnTo>
                    <a:pt x="18" y="508"/>
                  </a:lnTo>
                  <a:lnTo>
                    <a:pt x="18" y="513"/>
                  </a:lnTo>
                  <a:lnTo>
                    <a:pt x="21" y="513"/>
                  </a:lnTo>
                  <a:lnTo>
                    <a:pt x="24" y="511"/>
                  </a:lnTo>
                  <a:lnTo>
                    <a:pt x="29" y="508"/>
                  </a:lnTo>
                  <a:lnTo>
                    <a:pt x="32" y="503"/>
                  </a:lnTo>
                  <a:lnTo>
                    <a:pt x="39" y="499"/>
                  </a:lnTo>
                  <a:lnTo>
                    <a:pt x="37" y="495"/>
                  </a:lnTo>
                  <a:lnTo>
                    <a:pt x="39" y="492"/>
                  </a:lnTo>
                  <a:lnTo>
                    <a:pt x="40" y="491"/>
                  </a:lnTo>
                  <a:lnTo>
                    <a:pt x="43" y="489"/>
                  </a:lnTo>
                  <a:lnTo>
                    <a:pt x="45" y="489"/>
                  </a:lnTo>
                  <a:lnTo>
                    <a:pt x="47" y="486"/>
                  </a:lnTo>
                  <a:lnTo>
                    <a:pt x="42" y="486"/>
                  </a:lnTo>
                  <a:lnTo>
                    <a:pt x="39" y="486"/>
                  </a:lnTo>
                  <a:lnTo>
                    <a:pt x="42" y="479"/>
                  </a:lnTo>
                  <a:lnTo>
                    <a:pt x="45" y="473"/>
                  </a:lnTo>
                  <a:lnTo>
                    <a:pt x="50" y="468"/>
                  </a:lnTo>
                  <a:lnTo>
                    <a:pt x="53" y="468"/>
                  </a:lnTo>
                  <a:lnTo>
                    <a:pt x="56" y="468"/>
                  </a:lnTo>
                  <a:lnTo>
                    <a:pt x="56" y="465"/>
                  </a:lnTo>
                  <a:lnTo>
                    <a:pt x="53" y="465"/>
                  </a:lnTo>
                  <a:lnTo>
                    <a:pt x="51" y="465"/>
                  </a:lnTo>
                  <a:lnTo>
                    <a:pt x="53" y="463"/>
                  </a:lnTo>
                  <a:lnTo>
                    <a:pt x="55" y="462"/>
                  </a:lnTo>
                  <a:lnTo>
                    <a:pt x="53" y="462"/>
                  </a:lnTo>
                  <a:lnTo>
                    <a:pt x="53" y="460"/>
                  </a:lnTo>
                  <a:lnTo>
                    <a:pt x="56" y="457"/>
                  </a:lnTo>
                  <a:lnTo>
                    <a:pt x="61" y="454"/>
                  </a:lnTo>
                  <a:lnTo>
                    <a:pt x="66" y="454"/>
                  </a:lnTo>
                  <a:lnTo>
                    <a:pt x="63" y="449"/>
                  </a:lnTo>
                  <a:lnTo>
                    <a:pt x="63" y="442"/>
                  </a:lnTo>
                  <a:lnTo>
                    <a:pt x="63" y="436"/>
                  </a:lnTo>
                  <a:lnTo>
                    <a:pt x="60" y="421"/>
                  </a:lnTo>
                  <a:lnTo>
                    <a:pt x="58" y="413"/>
                  </a:lnTo>
                  <a:lnTo>
                    <a:pt x="58" y="407"/>
                  </a:lnTo>
                  <a:lnTo>
                    <a:pt x="60" y="401"/>
                  </a:lnTo>
                  <a:lnTo>
                    <a:pt x="64" y="397"/>
                  </a:lnTo>
                  <a:lnTo>
                    <a:pt x="63" y="380"/>
                  </a:lnTo>
                  <a:lnTo>
                    <a:pt x="61" y="364"/>
                  </a:lnTo>
                  <a:lnTo>
                    <a:pt x="61" y="346"/>
                  </a:lnTo>
                  <a:lnTo>
                    <a:pt x="63" y="327"/>
                  </a:lnTo>
                  <a:lnTo>
                    <a:pt x="63" y="325"/>
                  </a:lnTo>
                  <a:lnTo>
                    <a:pt x="60" y="323"/>
                  </a:lnTo>
                  <a:lnTo>
                    <a:pt x="58" y="323"/>
                  </a:lnTo>
                  <a:lnTo>
                    <a:pt x="58" y="320"/>
                  </a:lnTo>
                  <a:lnTo>
                    <a:pt x="60" y="318"/>
                  </a:lnTo>
                  <a:lnTo>
                    <a:pt x="61" y="317"/>
                  </a:lnTo>
                  <a:lnTo>
                    <a:pt x="63" y="315"/>
                  </a:lnTo>
                  <a:lnTo>
                    <a:pt x="63" y="312"/>
                  </a:lnTo>
                  <a:lnTo>
                    <a:pt x="66" y="299"/>
                  </a:lnTo>
                  <a:lnTo>
                    <a:pt x="69" y="286"/>
                  </a:lnTo>
                  <a:lnTo>
                    <a:pt x="71" y="262"/>
                  </a:lnTo>
                  <a:lnTo>
                    <a:pt x="72" y="256"/>
                  </a:lnTo>
                  <a:lnTo>
                    <a:pt x="76" y="249"/>
                  </a:lnTo>
                  <a:lnTo>
                    <a:pt x="80" y="238"/>
                  </a:lnTo>
                  <a:lnTo>
                    <a:pt x="87" y="225"/>
                  </a:lnTo>
                  <a:lnTo>
                    <a:pt x="87" y="219"/>
                  </a:lnTo>
                  <a:lnTo>
                    <a:pt x="87" y="212"/>
                  </a:lnTo>
                  <a:lnTo>
                    <a:pt x="92" y="207"/>
                  </a:lnTo>
                  <a:lnTo>
                    <a:pt x="96" y="199"/>
                  </a:lnTo>
                  <a:lnTo>
                    <a:pt x="98" y="193"/>
                  </a:lnTo>
                  <a:lnTo>
                    <a:pt x="98" y="185"/>
                  </a:lnTo>
                  <a:lnTo>
                    <a:pt x="105" y="187"/>
                  </a:lnTo>
                  <a:lnTo>
                    <a:pt x="111" y="185"/>
                  </a:lnTo>
                  <a:lnTo>
                    <a:pt x="117" y="182"/>
                  </a:lnTo>
                  <a:lnTo>
                    <a:pt x="121" y="177"/>
                  </a:lnTo>
                  <a:lnTo>
                    <a:pt x="119" y="174"/>
                  </a:lnTo>
                  <a:lnTo>
                    <a:pt x="117" y="170"/>
                  </a:lnTo>
                  <a:lnTo>
                    <a:pt x="116" y="169"/>
                  </a:lnTo>
                  <a:lnTo>
                    <a:pt x="114" y="164"/>
                  </a:lnTo>
                  <a:lnTo>
                    <a:pt x="119" y="158"/>
                  </a:lnTo>
                  <a:lnTo>
                    <a:pt x="124" y="151"/>
                  </a:lnTo>
                  <a:lnTo>
                    <a:pt x="135" y="138"/>
                  </a:lnTo>
                  <a:lnTo>
                    <a:pt x="146" y="127"/>
                  </a:lnTo>
                  <a:lnTo>
                    <a:pt x="151" y="119"/>
                  </a:lnTo>
                  <a:lnTo>
                    <a:pt x="156" y="113"/>
                  </a:lnTo>
                  <a:lnTo>
                    <a:pt x="159" y="111"/>
                  </a:lnTo>
                  <a:lnTo>
                    <a:pt x="162" y="109"/>
                  </a:lnTo>
                  <a:lnTo>
                    <a:pt x="166" y="105"/>
                  </a:lnTo>
                  <a:lnTo>
                    <a:pt x="187" y="90"/>
                  </a:lnTo>
                  <a:lnTo>
                    <a:pt x="211" y="77"/>
                  </a:lnTo>
                  <a:lnTo>
                    <a:pt x="235" y="66"/>
                  </a:lnTo>
                  <a:lnTo>
                    <a:pt x="261" y="56"/>
                  </a:lnTo>
                  <a:lnTo>
                    <a:pt x="289" y="50"/>
                  </a:lnTo>
                  <a:lnTo>
                    <a:pt x="317" y="43"/>
                  </a:lnTo>
                  <a:lnTo>
                    <a:pt x="347" y="42"/>
                  </a:lnTo>
                  <a:lnTo>
                    <a:pt x="378" y="42"/>
                  </a:lnTo>
                  <a:lnTo>
                    <a:pt x="381" y="45"/>
                  </a:lnTo>
                  <a:lnTo>
                    <a:pt x="383" y="48"/>
                  </a:lnTo>
                  <a:lnTo>
                    <a:pt x="392" y="50"/>
                  </a:lnTo>
                  <a:lnTo>
                    <a:pt x="404" y="53"/>
                  </a:lnTo>
                  <a:lnTo>
                    <a:pt x="408" y="56"/>
                  </a:lnTo>
                  <a:lnTo>
                    <a:pt x="413" y="60"/>
                  </a:lnTo>
                  <a:lnTo>
                    <a:pt x="425" y="63"/>
                  </a:lnTo>
                  <a:lnTo>
                    <a:pt x="436" y="66"/>
                  </a:lnTo>
                  <a:lnTo>
                    <a:pt x="447" y="69"/>
                  </a:lnTo>
                  <a:lnTo>
                    <a:pt x="478" y="84"/>
                  </a:lnTo>
                  <a:lnTo>
                    <a:pt x="508" y="97"/>
                  </a:lnTo>
                  <a:lnTo>
                    <a:pt x="550" y="114"/>
                  </a:lnTo>
                  <a:lnTo>
                    <a:pt x="569" y="124"/>
                  </a:lnTo>
                  <a:lnTo>
                    <a:pt x="577" y="129"/>
                  </a:lnTo>
                  <a:lnTo>
                    <a:pt x="585" y="135"/>
                  </a:lnTo>
                  <a:lnTo>
                    <a:pt x="593" y="143"/>
                  </a:lnTo>
                  <a:lnTo>
                    <a:pt x="600" y="151"/>
                  </a:lnTo>
                  <a:lnTo>
                    <a:pt x="609" y="170"/>
                  </a:lnTo>
                  <a:lnTo>
                    <a:pt x="618" y="191"/>
                  </a:lnTo>
                  <a:lnTo>
                    <a:pt x="627" y="212"/>
                  </a:lnTo>
                  <a:lnTo>
                    <a:pt x="635" y="227"/>
                  </a:lnTo>
                  <a:lnTo>
                    <a:pt x="643" y="243"/>
                  </a:lnTo>
                  <a:lnTo>
                    <a:pt x="635" y="238"/>
                  </a:lnTo>
                  <a:lnTo>
                    <a:pt x="630" y="233"/>
                  </a:lnTo>
                  <a:lnTo>
                    <a:pt x="629" y="228"/>
                  </a:lnTo>
                  <a:lnTo>
                    <a:pt x="626" y="228"/>
                  </a:lnTo>
                  <a:lnTo>
                    <a:pt x="624" y="228"/>
                  </a:lnTo>
                  <a:lnTo>
                    <a:pt x="624" y="227"/>
                  </a:lnTo>
                  <a:lnTo>
                    <a:pt x="621" y="228"/>
                  </a:lnTo>
                  <a:lnTo>
                    <a:pt x="616" y="222"/>
                  </a:lnTo>
                  <a:lnTo>
                    <a:pt x="609" y="217"/>
                  </a:lnTo>
                  <a:lnTo>
                    <a:pt x="603" y="212"/>
                  </a:lnTo>
                  <a:lnTo>
                    <a:pt x="595" y="209"/>
                  </a:lnTo>
                  <a:lnTo>
                    <a:pt x="592" y="206"/>
                  </a:lnTo>
                  <a:lnTo>
                    <a:pt x="589" y="203"/>
                  </a:lnTo>
                  <a:lnTo>
                    <a:pt x="579" y="196"/>
                  </a:lnTo>
                  <a:lnTo>
                    <a:pt x="558" y="188"/>
                  </a:lnTo>
                  <a:lnTo>
                    <a:pt x="552" y="185"/>
                  </a:lnTo>
                  <a:lnTo>
                    <a:pt x="545" y="179"/>
                  </a:lnTo>
                  <a:lnTo>
                    <a:pt x="539" y="174"/>
                  </a:lnTo>
                  <a:lnTo>
                    <a:pt x="536" y="172"/>
                  </a:lnTo>
                  <a:lnTo>
                    <a:pt x="531" y="172"/>
                  </a:lnTo>
                  <a:lnTo>
                    <a:pt x="532" y="175"/>
                  </a:lnTo>
                  <a:lnTo>
                    <a:pt x="536" y="177"/>
                  </a:lnTo>
                  <a:lnTo>
                    <a:pt x="539" y="177"/>
                  </a:lnTo>
                  <a:lnTo>
                    <a:pt x="540" y="177"/>
                  </a:lnTo>
                  <a:lnTo>
                    <a:pt x="540" y="179"/>
                  </a:lnTo>
                  <a:lnTo>
                    <a:pt x="539" y="180"/>
                  </a:lnTo>
                  <a:lnTo>
                    <a:pt x="537" y="182"/>
                  </a:lnTo>
                  <a:lnTo>
                    <a:pt x="537" y="183"/>
                  </a:lnTo>
                  <a:lnTo>
                    <a:pt x="542" y="188"/>
                  </a:lnTo>
                  <a:lnTo>
                    <a:pt x="545" y="191"/>
                  </a:lnTo>
                  <a:lnTo>
                    <a:pt x="553" y="199"/>
                  </a:lnTo>
                  <a:lnTo>
                    <a:pt x="556" y="204"/>
                  </a:lnTo>
                  <a:lnTo>
                    <a:pt x="560" y="211"/>
                  </a:lnTo>
                  <a:lnTo>
                    <a:pt x="568" y="219"/>
                  </a:lnTo>
                  <a:lnTo>
                    <a:pt x="579" y="227"/>
                  </a:lnTo>
                  <a:lnTo>
                    <a:pt x="589" y="235"/>
                  </a:lnTo>
                  <a:lnTo>
                    <a:pt x="597" y="243"/>
                  </a:lnTo>
                  <a:lnTo>
                    <a:pt x="605" y="253"/>
                  </a:lnTo>
                  <a:lnTo>
                    <a:pt x="608" y="259"/>
                  </a:lnTo>
                  <a:lnTo>
                    <a:pt x="613" y="264"/>
                  </a:lnTo>
                  <a:lnTo>
                    <a:pt x="621" y="269"/>
                  </a:lnTo>
                  <a:lnTo>
                    <a:pt x="629" y="272"/>
                  </a:lnTo>
                  <a:lnTo>
                    <a:pt x="635" y="278"/>
                  </a:lnTo>
                  <a:lnTo>
                    <a:pt x="640" y="286"/>
                  </a:lnTo>
                  <a:lnTo>
                    <a:pt x="646" y="294"/>
                  </a:lnTo>
                  <a:lnTo>
                    <a:pt x="653" y="301"/>
                  </a:lnTo>
                  <a:lnTo>
                    <a:pt x="661" y="310"/>
                  </a:lnTo>
                  <a:lnTo>
                    <a:pt x="667" y="320"/>
                  </a:lnTo>
                  <a:lnTo>
                    <a:pt x="677" y="328"/>
                  </a:lnTo>
                  <a:lnTo>
                    <a:pt x="687" y="335"/>
                  </a:lnTo>
                  <a:lnTo>
                    <a:pt x="690" y="344"/>
                  </a:lnTo>
                  <a:lnTo>
                    <a:pt x="690" y="349"/>
                  </a:lnTo>
                  <a:lnTo>
                    <a:pt x="688" y="354"/>
                  </a:lnTo>
                  <a:lnTo>
                    <a:pt x="680" y="349"/>
                  </a:lnTo>
                  <a:lnTo>
                    <a:pt x="674" y="341"/>
                  </a:lnTo>
                  <a:lnTo>
                    <a:pt x="669" y="331"/>
                  </a:lnTo>
                  <a:lnTo>
                    <a:pt x="663" y="325"/>
                  </a:lnTo>
                  <a:lnTo>
                    <a:pt x="658" y="317"/>
                  </a:lnTo>
                  <a:lnTo>
                    <a:pt x="653" y="310"/>
                  </a:lnTo>
                  <a:lnTo>
                    <a:pt x="640" y="298"/>
                  </a:lnTo>
                  <a:lnTo>
                    <a:pt x="626" y="286"/>
                  </a:lnTo>
                  <a:lnTo>
                    <a:pt x="613" y="273"/>
                  </a:lnTo>
                  <a:lnTo>
                    <a:pt x="609" y="272"/>
                  </a:lnTo>
                  <a:lnTo>
                    <a:pt x="606" y="272"/>
                  </a:lnTo>
                  <a:lnTo>
                    <a:pt x="590" y="257"/>
                  </a:lnTo>
                  <a:lnTo>
                    <a:pt x="571" y="246"/>
                  </a:lnTo>
                  <a:lnTo>
                    <a:pt x="561" y="241"/>
                  </a:lnTo>
                  <a:lnTo>
                    <a:pt x="550" y="236"/>
                  </a:lnTo>
                  <a:lnTo>
                    <a:pt x="539" y="233"/>
                  </a:lnTo>
                  <a:lnTo>
                    <a:pt x="526" y="232"/>
                  </a:lnTo>
                  <a:lnTo>
                    <a:pt x="536" y="243"/>
                  </a:lnTo>
                  <a:lnTo>
                    <a:pt x="547" y="251"/>
                  </a:lnTo>
                  <a:lnTo>
                    <a:pt x="573" y="267"/>
                  </a:lnTo>
                  <a:lnTo>
                    <a:pt x="573" y="270"/>
                  </a:lnTo>
                  <a:lnTo>
                    <a:pt x="574" y="273"/>
                  </a:lnTo>
                  <a:lnTo>
                    <a:pt x="579" y="277"/>
                  </a:lnTo>
                  <a:lnTo>
                    <a:pt x="590" y="281"/>
                  </a:lnTo>
                  <a:lnTo>
                    <a:pt x="590" y="283"/>
                  </a:lnTo>
                  <a:lnTo>
                    <a:pt x="589" y="286"/>
                  </a:lnTo>
                  <a:lnTo>
                    <a:pt x="600" y="296"/>
                  </a:lnTo>
                  <a:lnTo>
                    <a:pt x="609" y="307"/>
                  </a:lnTo>
                  <a:lnTo>
                    <a:pt x="629" y="330"/>
                  </a:lnTo>
                  <a:lnTo>
                    <a:pt x="646" y="352"/>
                  </a:lnTo>
                  <a:lnTo>
                    <a:pt x="666" y="375"/>
                  </a:lnTo>
                  <a:lnTo>
                    <a:pt x="672" y="388"/>
                  </a:lnTo>
                  <a:lnTo>
                    <a:pt x="680" y="402"/>
                  </a:lnTo>
                  <a:lnTo>
                    <a:pt x="688" y="417"/>
                  </a:lnTo>
                  <a:lnTo>
                    <a:pt x="692" y="425"/>
                  </a:lnTo>
                  <a:lnTo>
                    <a:pt x="692" y="431"/>
                  </a:lnTo>
                  <a:lnTo>
                    <a:pt x="692" y="437"/>
                  </a:lnTo>
                  <a:lnTo>
                    <a:pt x="688" y="442"/>
                  </a:lnTo>
                  <a:lnTo>
                    <a:pt x="685" y="449"/>
                  </a:lnTo>
                  <a:lnTo>
                    <a:pt x="683" y="457"/>
                  </a:lnTo>
                  <a:lnTo>
                    <a:pt x="680" y="474"/>
                  </a:lnTo>
                  <a:lnTo>
                    <a:pt x="677" y="495"/>
                  </a:lnTo>
                  <a:lnTo>
                    <a:pt x="679" y="505"/>
                  </a:lnTo>
                  <a:lnTo>
                    <a:pt x="680" y="516"/>
                  </a:lnTo>
                  <a:lnTo>
                    <a:pt x="682" y="526"/>
                  </a:lnTo>
                  <a:lnTo>
                    <a:pt x="683" y="537"/>
                  </a:lnTo>
                  <a:lnTo>
                    <a:pt x="682" y="548"/>
                  </a:lnTo>
                  <a:lnTo>
                    <a:pt x="679" y="558"/>
                  </a:lnTo>
                  <a:lnTo>
                    <a:pt x="674" y="568"/>
                  </a:lnTo>
                  <a:lnTo>
                    <a:pt x="669" y="577"/>
                  </a:lnTo>
                  <a:lnTo>
                    <a:pt x="658" y="595"/>
                  </a:lnTo>
                  <a:lnTo>
                    <a:pt x="653" y="603"/>
                  </a:lnTo>
                  <a:lnTo>
                    <a:pt x="650" y="611"/>
                  </a:lnTo>
                  <a:lnTo>
                    <a:pt x="635" y="624"/>
                  </a:lnTo>
                  <a:lnTo>
                    <a:pt x="622" y="637"/>
                  </a:lnTo>
                  <a:lnTo>
                    <a:pt x="609" y="651"/>
                  </a:lnTo>
                  <a:lnTo>
                    <a:pt x="601" y="658"/>
                  </a:lnTo>
                  <a:lnTo>
                    <a:pt x="593" y="663"/>
                  </a:lnTo>
                  <a:lnTo>
                    <a:pt x="590" y="666"/>
                  </a:lnTo>
                  <a:lnTo>
                    <a:pt x="589" y="671"/>
                  </a:lnTo>
                  <a:lnTo>
                    <a:pt x="571" y="679"/>
                  </a:lnTo>
                  <a:lnTo>
                    <a:pt x="555" y="688"/>
                  </a:lnTo>
                  <a:lnTo>
                    <a:pt x="547" y="692"/>
                  </a:lnTo>
                  <a:lnTo>
                    <a:pt x="537" y="695"/>
                  </a:lnTo>
                  <a:lnTo>
                    <a:pt x="527" y="696"/>
                  </a:lnTo>
                  <a:lnTo>
                    <a:pt x="516" y="698"/>
                  </a:lnTo>
                  <a:lnTo>
                    <a:pt x="510" y="703"/>
                  </a:lnTo>
                  <a:lnTo>
                    <a:pt x="503" y="708"/>
                  </a:lnTo>
                  <a:lnTo>
                    <a:pt x="495" y="708"/>
                  </a:lnTo>
                  <a:lnTo>
                    <a:pt x="487" y="709"/>
                  </a:lnTo>
                  <a:lnTo>
                    <a:pt x="474" y="716"/>
                  </a:lnTo>
                  <a:lnTo>
                    <a:pt x="466" y="717"/>
                  </a:lnTo>
                  <a:lnTo>
                    <a:pt x="457" y="719"/>
                  </a:lnTo>
                  <a:lnTo>
                    <a:pt x="437" y="719"/>
                  </a:lnTo>
                  <a:lnTo>
                    <a:pt x="423" y="721"/>
                  </a:lnTo>
                  <a:lnTo>
                    <a:pt x="407" y="721"/>
                  </a:lnTo>
                  <a:lnTo>
                    <a:pt x="375" y="719"/>
                  </a:lnTo>
                  <a:lnTo>
                    <a:pt x="343" y="714"/>
                  </a:lnTo>
                  <a:lnTo>
                    <a:pt x="315" y="706"/>
                  </a:lnTo>
                  <a:lnTo>
                    <a:pt x="301" y="701"/>
                  </a:lnTo>
                  <a:lnTo>
                    <a:pt x="288" y="695"/>
                  </a:lnTo>
                  <a:lnTo>
                    <a:pt x="278" y="693"/>
                  </a:lnTo>
                  <a:lnTo>
                    <a:pt x="269" y="690"/>
                  </a:lnTo>
                  <a:lnTo>
                    <a:pt x="262" y="687"/>
                  </a:lnTo>
                  <a:lnTo>
                    <a:pt x="259" y="685"/>
                  </a:lnTo>
                  <a:lnTo>
                    <a:pt x="256" y="680"/>
                  </a:lnTo>
                  <a:lnTo>
                    <a:pt x="252" y="682"/>
                  </a:lnTo>
                  <a:lnTo>
                    <a:pt x="251" y="682"/>
                  </a:lnTo>
                  <a:lnTo>
                    <a:pt x="248" y="682"/>
                  </a:lnTo>
                  <a:lnTo>
                    <a:pt x="227" y="668"/>
                  </a:lnTo>
                  <a:lnTo>
                    <a:pt x="204" y="656"/>
                  </a:lnTo>
                  <a:lnTo>
                    <a:pt x="198" y="648"/>
                  </a:lnTo>
                  <a:lnTo>
                    <a:pt x="191" y="640"/>
                  </a:lnTo>
                  <a:lnTo>
                    <a:pt x="177" y="627"/>
                  </a:lnTo>
                  <a:lnTo>
                    <a:pt x="162" y="614"/>
                  </a:lnTo>
                  <a:lnTo>
                    <a:pt x="156" y="606"/>
                  </a:lnTo>
                  <a:lnTo>
                    <a:pt x="151" y="598"/>
                  </a:lnTo>
                  <a:lnTo>
                    <a:pt x="142" y="592"/>
                  </a:lnTo>
                  <a:lnTo>
                    <a:pt x="133" y="584"/>
                  </a:lnTo>
                  <a:lnTo>
                    <a:pt x="127" y="576"/>
                  </a:lnTo>
                  <a:lnTo>
                    <a:pt x="121" y="566"/>
                  </a:lnTo>
                  <a:lnTo>
                    <a:pt x="108" y="547"/>
                  </a:lnTo>
                  <a:lnTo>
                    <a:pt x="101" y="537"/>
                  </a:lnTo>
                  <a:lnTo>
                    <a:pt x="93" y="529"/>
                  </a:lnTo>
                  <a:lnTo>
                    <a:pt x="93" y="532"/>
                  </a:lnTo>
                  <a:lnTo>
                    <a:pt x="92" y="536"/>
                  </a:lnTo>
                  <a:lnTo>
                    <a:pt x="93" y="544"/>
                  </a:lnTo>
                  <a:lnTo>
                    <a:pt x="95" y="552"/>
                  </a:lnTo>
                  <a:lnTo>
                    <a:pt x="95" y="555"/>
                  </a:lnTo>
                  <a:lnTo>
                    <a:pt x="92" y="558"/>
                  </a:lnTo>
                  <a:lnTo>
                    <a:pt x="95" y="568"/>
                  </a:lnTo>
                  <a:lnTo>
                    <a:pt x="98" y="581"/>
                  </a:lnTo>
                  <a:lnTo>
                    <a:pt x="100" y="594"/>
                  </a:lnTo>
                  <a:lnTo>
                    <a:pt x="98" y="606"/>
                  </a:lnTo>
                  <a:lnTo>
                    <a:pt x="101" y="608"/>
                  </a:lnTo>
                  <a:lnTo>
                    <a:pt x="105" y="611"/>
                  </a:lnTo>
                  <a:lnTo>
                    <a:pt x="108" y="618"/>
                  </a:lnTo>
                  <a:lnTo>
                    <a:pt x="108" y="621"/>
                  </a:lnTo>
                  <a:lnTo>
                    <a:pt x="106" y="624"/>
                  </a:lnTo>
                  <a:lnTo>
                    <a:pt x="105" y="627"/>
                  </a:lnTo>
                  <a:lnTo>
                    <a:pt x="101" y="629"/>
                  </a:lnTo>
                  <a:lnTo>
                    <a:pt x="101" y="637"/>
                  </a:lnTo>
                  <a:lnTo>
                    <a:pt x="105" y="643"/>
                  </a:lnTo>
                  <a:lnTo>
                    <a:pt x="108" y="651"/>
                  </a:lnTo>
                  <a:lnTo>
                    <a:pt x="109" y="659"/>
                  </a:lnTo>
                  <a:lnTo>
                    <a:pt x="113" y="661"/>
                  </a:lnTo>
                  <a:lnTo>
                    <a:pt x="116" y="659"/>
                  </a:lnTo>
                  <a:lnTo>
                    <a:pt x="119" y="658"/>
                  </a:lnTo>
                  <a:lnTo>
                    <a:pt x="121" y="655"/>
                  </a:lnTo>
                  <a:lnTo>
                    <a:pt x="124" y="659"/>
                  </a:lnTo>
                  <a:lnTo>
                    <a:pt x="125" y="666"/>
                  </a:lnTo>
                  <a:lnTo>
                    <a:pt x="129" y="679"/>
                  </a:lnTo>
                  <a:lnTo>
                    <a:pt x="132" y="679"/>
                  </a:lnTo>
                  <a:lnTo>
                    <a:pt x="133" y="676"/>
                  </a:lnTo>
                  <a:lnTo>
                    <a:pt x="135" y="674"/>
                  </a:lnTo>
                  <a:lnTo>
                    <a:pt x="138" y="674"/>
                  </a:lnTo>
                  <a:lnTo>
                    <a:pt x="140" y="676"/>
                  </a:lnTo>
                  <a:lnTo>
                    <a:pt x="143" y="677"/>
                  </a:lnTo>
                  <a:lnTo>
                    <a:pt x="150" y="680"/>
                  </a:lnTo>
                  <a:lnTo>
                    <a:pt x="150" y="685"/>
                  </a:lnTo>
                  <a:lnTo>
                    <a:pt x="151" y="687"/>
                  </a:lnTo>
                  <a:lnTo>
                    <a:pt x="154" y="688"/>
                  </a:lnTo>
                  <a:lnTo>
                    <a:pt x="158" y="692"/>
                  </a:lnTo>
                  <a:lnTo>
                    <a:pt x="153" y="693"/>
                  </a:lnTo>
                  <a:lnTo>
                    <a:pt x="156" y="692"/>
                  </a:lnTo>
                  <a:lnTo>
                    <a:pt x="158" y="693"/>
                  </a:lnTo>
                  <a:lnTo>
                    <a:pt x="161" y="695"/>
                  </a:lnTo>
                  <a:lnTo>
                    <a:pt x="161" y="700"/>
                  </a:lnTo>
                  <a:lnTo>
                    <a:pt x="162" y="703"/>
                  </a:lnTo>
                  <a:lnTo>
                    <a:pt x="167" y="706"/>
                  </a:lnTo>
                  <a:lnTo>
                    <a:pt x="174" y="711"/>
                  </a:lnTo>
                  <a:lnTo>
                    <a:pt x="179" y="717"/>
                  </a:lnTo>
                  <a:lnTo>
                    <a:pt x="179" y="721"/>
                  </a:lnTo>
                  <a:lnTo>
                    <a:pt x="179" y="724"/>
                  </a:lnTo>
                  <a:lnTo>
                    <a:pt x="183" y="722"/>
                  </a:lnTo>
                  <a:lnTo>
                    <a:pt x="185" y="719"/>
                  </a:lnTo>
                  <a:lnTo>
                    <a:pt x="187" y="716"/>
                  </a:lnTo>
                  <a:lnTo>
                    <a:pt x="190" y="714"/>
                  </a:lnTo>
                  <a:lnTo>
                    <a:pt x="193" y="717"/>
                  </a:lnTo>
                  <a:lnTo>
                    <a:pt x="198" y="721"/>
                  </a:lnTo>
                  <a:lnTo>
                    <a:pt x="201" y="722"/>
                  </a:lnTo>
                  <a:lnTo>
                    <a:pt x="207" y="727"/>
                  </a:lnTo>
                  <a:lnTo>
                    <a:pt x="212" y="719"/>
                  </a:lnTo>
                  <a:lnTo>
                    <a:pt x="214" y="716"/>
                  </a:lnTo>
                  <a:lnTo>
                    <a:pt x="214" y="713"/>
                  </a:lnTo>
                  <a:lnTo>
                    <a:pt x="214" y="714"/>
                  </a:lnTo>
                  <a:lnTo>
                    <a:pt x="211" y="714"/>
                  </a:lnTo>
                  <a:lnTo>
                    <a:pt x="209" y="709"/>
                  </a:lnTo>
                  <a:lnTo>
                    <a:pt x="211" y="701"/>
                  </a:lnTo>
                  <a:lnTo>
                    <a:pt x="211" y="693"/>
                  </a:lnTo>
                  <a:lnTo>
                    <a:pt x="211" y="685"/>
                  </a:lnTo>
                  <a:lnTo>
                    <a:pt x="211" y="677"/>
                  </a:lnTo>
                  <a:lnTo>
                    <a:pt x="217" y="682"/>
                  </a:lnTo>
                  <a:lnTo>
                    <a:pt x="220" y="688"/>
                  </a:lnTo>
                  <a:lnTo>
                    <a:pt x="224" y="696"/>
                  </a:lnTo>
                  <a:lnTo>
                    <a:pt x="228" y="703"/>
                  </a:lnTo>
                  <a:lnTo>
                    <a:pt x="227" y="708"/>
                  </a:lnTo>
                  <a:lnTo>
                    <a:pt x="225" y="713"/>
                  </a:lnTo>
                  <a:lnTo>
                    <a:pt x="222" y="717"/>
                  </a:lnTo>
                  <a:lnTo>
                    <a:pt x="220" y="724"/>
                  </a:lnTo>
                  <a:lnTo>
                    <a:pt x="225" y="727"/>
                  </a:lnTo>
                  <a:lnTo>
                    <a:pt x="230" y="730"/>
                  </a:lnTo>
                  <a:lnTo>
                    <a:pt x="236" y="732"/>
                  </a:lnTo>
                  <a:lnTo>
                    <a:pt x="243" y="732"/>
                  </a:lnTo>
                  <a:lnTo>
                    <a:pt x="246" y="735"/>
                  </a:lnTo>
                  <a:lnTo>
                    <a:pt x="249" y="738"/>
                  </a:lnTo>
                  <a:lnTo>
                    <a:pt x="252" y="746"/>
                  </a:lnTo>
                  <a:lnTo>
                    <a:pt x="261" y="764"/>
                  </a:lnTo>
                  <a:lnTo>
                    <a:pt x="265" y="764"/>
                  </a:lnTo>
                  <a:lnTo>
                    <a:pt x="272" y="766"/>
                  </a:lnTo>
                  <a:lnTo>
                    <a:pt x="272" y="770"/>
                  </a:lnTo>
                  <a:lnTo>
                    <a:pt x="272" y="774"/>
                  </a:lnTo>
                  <a:lnTo>
                    <a:pt x="280" y="772"/>
                  </a:lnTo>
                  <a:lnTo>
                    <a:pt x="286" y="770"/>
                  </a:lnTo>
                  <a:lnTo>
                    <a:pt x="293" y="767"/>
                  </a:lnTo>
                  <a:lnTo>
                    <a:pt x="296" y="767"/>
                  </a:lnTo>
                  <a:lnTo>
                    <a:pt x="299" y="769"/>
                  </a:lnTo>
                  <a:lnTo>
                    <a:pt x="307" y="764"/>
                  </a:lnTo>
                  <a:lnTo>
                    <a:pt x="315" y="761"/>
                  </a:lnTo>
                  <a:lnTo>
                    <a:pt x="323" y="759"/>
                  </a:lnTo>
                  <a:lnTo>
                    <a:pt x="331" y="758"/>
                  </a:lnTo>
                  <a:lnTo>
                    <a:pt x="351" y="759"/>
                  </a:lnTo>
                  <a:lnTo>
                    <a:pt x="359" y="759"/>
                  </a:lnTo>
                  <a:lnTo>
                    <a:pt x="368" y="758"/>
                  </a:lnTo>
                  <a:lnTo>
                    <a:pt x="370" y="753"/>
                  </a:lnTo>
                  <a:lnTo>
                    <a:pt x="373" y="751"/>
                  </a:lnTo>
                  <a:lnTo>
                    <a:pt x="383" y="748"/>
                  </a:lnTo>
                  <a:lnTo>
                    <a:pt x="384" y="751"/>
                  </a:lnTo>
                  <a:lnTo>
                    <a:pt x="384" y="753"/>
                  </a:lnTo>
                  <a:lnTo>
                    <a:pt x="384" y="756"/>
                  </a:lnTo>
                  <a:lnTo>
                    <a:pt x="384" y="758"/>
                  </a:lnTo>
                  <a:lnTo>
                    <a:pt x="386" y="759"/>
                  </a:lnTo>
                  <a:lnTo>
                    <a:pt x="389" y="761"/>
                  </a:lnTo>
                  <a:lnTo>
                    <a:pt x="391" y="761"/>
                  </a:lnTo>
                  <a:lnTo>
                    <a:pt x="391" y="762"/>
                  </a:lnTo>
                  <a:lnTo>
                    <a:pt x="397" y="761"/>
                  </a:lnTo>
                  <a:lnTo>
                    <a:pt x="402" y="756"/>
                  </a:lnTo>
                  <a:lnTo>
                    <a:pt x="404" y="753"/>
                  </a:lnTo>
                  <a:lnTo>
                    <a:pt x="402" y="751"/>
                  </a:lnTo>
                  <a:lnTo>
                    <a:pt x="400" y="751"/>
                  </a:lnTo>
                  <a:lnTo>
                    <a:pt x="413" y="746"/>
                  </a:lnTo>
                  <a:lnTo>
                    <a:pt x="425" y="743"/>
                  </a:lnTo>
                  <a:lnTo>
                    <a:pt x="426" y="746"/>
                  </a:lnTo>
                  <a:lnTo>
                    <a:pt x="428" y="748"/>
                  </a:lnTo>
                  <a:lnTo>
                    <a:pt x="428" y="750"/>
                  </a:lnTo>
                  <a:lnTo>
                    <a:pt x="428" y="754"/>
                  </a:lnTo>
                  <a:lnTo>
                    <a:pt x="449" y="753"/>
                  </a:lnTo>
                  <a:lnTo>
                    <a:pt x="468" y="750"/>
                  </a:lnTo>
                  <a:lnTo>
                    <a:pt x="470" y="754"/>
                  </a:lnTo>
                  <a:lnTo>
                    <a:pt x="470" y="756"/>
                  </a:lnTo>
                  <a:lnTo>
                    <a:pt x="471" y="758"/>
                  </a:lnTo>
                  <a:lnTo>
                    <a:pt x="474" y="758"/>
                  </a:lnTo>
                  <a:lnTo>
                    <a:pt x="476" y="758"/>
                  </a:lnTo>
                  <a:lnTo>
                    <a:pt x="481" y="756"/>
                  </a:lnTo>
                  <a:lnTo>
                    <a:pt x="484" y="753"/>
                  </a:lnTo>
                  <a:lnTo>
                    <a:pt x="487" y="753"/>
                  </a:lnTo>
                  <a:lnTo>
                    <a:pt x="490" y="753"/>
                  </a:lnTo>
                  <a:lnTo>
                    <a:pt x="492" y="754"/>
                  </a:lnTo>
                  <a:lnTo>
                    <a:pt x="492" y="758"/>
                  </a:lnTo>
                  <a:lnTo>
                    <a:pt x="492" y="761"/>
                  </a:lnTo>
                  <a:lnTo>
                    <a:pt x="490" y="762"/>
                  </a:lnTo>
                  <a:lnTo>
                    <a:pt x="495" y="764"/>
                  </a:lnTo>
                  <a:lnTo>
                    <a:pt x="499" y="764"/>
                  </a:lnTo>
                  <a:lnTo>
                    <a:pt x="503" y="762"/>
                  </a:lnTo>
                  <a:lnTo>
                    <a:pt x="510" y="762"/>
                  </a:lnTo>
                  <a:lnTo>
                    <a:pt x="518" y="758"/>
                  </a:lnTo>
                  <a:lnTo>
                    <a:pt x="527" y="758"/>
                  </a:lnTo>
                  <a:lnTo>
                    <a:pt x="536" y="756"/>
                  </a:lnTo>
                  <a:lnTo>
                    <a:pt x="548" y="750"/>
                  </a:lnTo>
                  <a:lnTo>
                    <a:pt x="560" y="741"/>
                  </a:lnTo>
                  <a:lnTo>
                    <a:pt x="573" y="733"/>
                  </a:lnTo>
                  <a:lnTo>
                    <a:pt x="581" y="729"/>
                  </a:lnTo>
                  <a:lnTo>
                    <a:pt x="589" y="722"/>
                  </a:lnTo>
                  <a:lnTo>
                    <a:pt x="601" y="711"/>
                  </a:lnTo>
                  <a:lnTo>
                    <a:pt x="614" y="698"/>
                  </a:lnTo>
                  <a:lnTo>
                    <a:pt x="638" y="672"/>
                  </a:lnTo>
                  <a:lnTo>
                    <a:pt x="661" y="645"/>
                  </a:lnTo>
                  <a:lnTo>
                    <a:pt x="683" y="619"/>
                  </a:lnTo>
                  <a:lnTo>
                    <a:pt x="688" y="610"/>
                  </a:lnTo>
                  <a:lnTo>
                    <a:pt x="695" y="603"/>
                  </a:lnTo>
                  <a:lnTo>
                    <a:pt x="708" y="589"/>
                  </a:lnTo>
                  <a:lnTo>
                    <a:pt x="711" y="590"/>
                  </a:lnTo>
                  <a:lnTo>
                    <a:pt x="712" y="592"/>
                  </a:lnTo>
                  <a:lnTo>
                    <a:pt x="714" y="594"/>
                  </a:lnTo>
                  <a:lnTo>
                    <a:pt x="716" y="594"/>
                  </a:lnTo>
                  <a:lnTo>
                    <a:pt x="719" y="590"/>
                  </a:lnTo>
                  <a:lnTo>
                    <a:pt x="720" y="587"/>
                  </a:lnTo>
                  <a:lnTo>
                    <a:pt x="722" y="577"/>
                  </a:lnTo>
                  <a:lnTo>
                    <a:pt x="722" y="573"/>
                  </a:lnTo>
                  <a:lnTo>
                    <a:pt x="724" y="569"/>
                  </a:lnTo>
                  <a:lnTo>
                    <a:pt x="727" y="566"/>
                  </a:lnTo>
                  <a:lnTo>
                    <a:pt x="732" y="566"/>
                  </a:lnTo>
                  <a:lnTo>
                    <a:pt x="735" y="568"/>
                  </a:lnTo>
                  <a:lnTo>
                    <a:pt x="737" y="571"/>
                  </a:lnTo>
                  <a:lnTo>
                    <a:pt x="738" y="574"/>
                  </a:lnTo>
                  <a:lnTo>
                    <a:pt x="738" y="579"/>
                  </a:lnTo>
                  <a:lnTo>
                    <a:pt x="740" y="600"/>
                  </a:lnTo>
                  <a:lnTo>
                    <a:pt x="741" y="610"/>
                  </a:lnTo>
                  <a:lnTo>
                    <a:pt x="743" y="614"/>
                  </a:lnTo>
                  <a:lnTo>
                    <a:pt x="743" y="619"/>
                  </a:lnTo>
                  <a:lnTo>
                    <a:pt x="741" y="631"/>
                  </a:lnTo>
                  <a:lnTo>
                    <a:pt x="743" y="635"/>
                  </a:lnTo>
                  <a:lnTo>
                    <a:pt x="745" y="640"/>
                  </a:lnTo>
                  <a:lnTo>
                    <a:pt x="748" y="637"/>
                  </a:lnTo>
                  <a:lnTo>
                    <a:pt x="751" y="634"/>
                  </a:lnTo>
                  <a:lnTo>
                    <a:pt x="756" y="626"/>
                  </a:lnTo>
                  <a:lnTo>
                    <a:pt x="759" y="616"/>
                  </a:lnTo>
                  <a:lnTo>
                    <a:pt x="761" y="608"/>
                  </a:lnTo>
                  <a:lnTo>
                    <a:pt x="764" y="584"/>
                  </a:lnTo>
                  <a:lnTo>
                    <a:pt x="765" y="560"/>
                  </a:lnTo>
                  <a:lnTo>
                    <a:pt x="767" y="510"/>
                  </a:lnTo>
                  <a:lnTo>
                    <a:pt x="769" y="505"/>
                  </a:lnTo>
                  <a:lnTo>
                    <a:pt x="770" y="500"/>
                  </a:lnTo>
                  <a:lnTo>
                    <a:pt x="769" y="492"/>
                  </a:lnTo>
                  <a:lnTo>
                    <a:pt x="767" y="483"/>
                  </a:lnTo>
                  <a:lnTo>
                    <a:pt x="767" y="474"/>
                  </a:lnTo>
                  <a:lnTo>
                    <a:pt x="770" y="466"/>
                  </a:lnTo>
                  <a:lnTo>
                    <a:pt x="777" y="452"/>
                  </a:lnTo>
                  <a:lnTo>
                    <a:pt x="778" y="444"/>
                  </a:lnTo>
                  <a:lnTo>
                    <a:pt x="780" y="437"/>
                  </a:lnTo>
                  <a:lnTo>
                    <a:pt x="780" y="429"/>
                  </a:lnTo>
                  <a:lnTo>
                    <a:pt x="777" y="421"/>
                  </a:lnTo>
                  <a:close/>
                  <a:moveTo>
                    <a:pt x="117" y="639"/>
                  </a:moveTo>
                  <a:lnTo>
                    <a:pt x="117" y="639"/>
                  </a:lnTo>
                  <a:lnTo>
                    <a:pt x="116" y="639"/>
                  </a:lnTo>
                  <a:lnTo>
                    <a:pt x="114" y="640"/>
                  </a:lnTo>
                  <a:lnTo>
                    <a:pt x="113" y="642"/>
                  </a:lnTo>
                  <a:lnTo>
                    <a:pt x="111" y="642"/>
                  </a:lnTo>
                  <a:lnTo>
                    <a:pt x="109" y="640"/>
                  </a:lnTo>
                  <a:lnTo>
                    <a:pt x="109" y="637"/>
                  </a:lnTo>
                  <a:lnTo>
                    <a:pt x="108" y="634"/>
                  </a:lnTo>
                  <a:lnTo>
                    <a:pt x="113" y="634"/>
                  </a:lnTo>
                  <a:lnTo>
                    <a:pt x="116" y="634"/>
                  </a:lnTo>
                  <a:lnTo>
                    <a:pt x="117" y="632"/>
                  </a:lnTo>
                  <a:lnTo>
                    <a:pt x="117" y="635"/>
                  </a:lnTo>
                  <a:lnTo>
                    <a:pt x="117" y="639"/>
                  </a:lnTo>
                  <a:close/>
                  <a:moveTo>
                    <a:pt x="212" y="676"/>
                  </a:moveTo>
                  <a:lnTo>
                    <a:pt x="212" y="676"/>
                  </a:lnTo>
                  <a:lnTo>
                    <a:pt x="209" y="674"/>
                  </a:lnTo>
                  <a:lnTo>
                    <a:pt x="204" y="674"/>
                  </a:lnTo>
                  <a:lnTo>
                    <a:pt x="204" y="671"/>
                  </a:lnTo>
                  <a:lnTo>
                    <a:pt x="204" y="669"/>
                  </a:lnTo>
                  <a:lnTo>
                    <a:pt x="203" y="669"/>
                  </a:lnTo>
                  <a:lnTo>
                    <a:pt x="204" y="668"/>
                  </a:lnTo>
                  <a:lnTo>
                    <a:pt x="203" y="666"/>
                  </a:lnTo>
                  <a:lnTo>
                    <a:pt x="201" y="664"/>
                  </a:lnTo>
                  <a:lnTo>
                    <a:pt x="201" y="663"/>
                  </a:lnTo>
                  <a:lnTo>
                    <a:pt x="204" y="663"/>
                  </a:lnTo>
                  <a:lnTo>
                    <a:pt x="209" y="664"/>
                  </a:lnTo>
                  <a:lnTo>
                    <a:pt x="207" y="668"/>
                  </a:lnTo>
                  <a:lnTo>
                    <a:pt x="209" y="669"/>
                  </a:lnTo>
                  <a:lnTo>
                    <a:pt x="211" y="671"/>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close/>
                  <a:moveTo>
                    <a:pt x="343" y="745"/>
                  </a:moveTo>
                  <a:lnTo>
                    <a:pt x="343" y="745"/>
                  </a:lnTo>
                  <a:lnTo>
                    <a:pt x="343" y="743"/>
                  </a:lnTo>
                  <a:lnTo>
                    <a:pt x="341" y="741"/>
                  </a:lnTo>
                  <a:lnTo>
                    <a:pt x="343" y="740"/>
                  </a:lnTo>
                  <a:lnTo>
                    <a:pt x="344" y="740"/>
                  </a:lnTo>
                  <a:lnTo>
                    <a:pt x="347" y="741"/>
                  </a:lnTo>
                  <a:lnTo>
                    <a:pt x="346" y="743"/>
                  </a:lnTo>
                  <a:lnTo>
                    <a:pt x="343" y="745"/>
                  </a:lnTo>
                  <a:close/>
                  <a:moveTo>
                    <a:pt x="77" y="513"/>
                  </a:moveTo>
                  <a:lnTo>
                    <a:pt x="82" y="513"/>
                  </a:lnTo>
                  <a:lnTo>
                    <a:pt x="82" y="511"/>
                  </a:lnTo>
                  <a:lnTo>
                    <a:pt x="82" y="508"/>
                  </a:lnTo>
                  <a:lnTo>
                    <a:pt x="79" y="508"/>
                  </a:lnTo>
                  <a:lnTo>
                    <a:pt x="80" y="510"/>
                  </a:lnTo>
                  <a:lnTo>
                    <a:pt x="82" y="511"/>
                  </a:lnTo>
                  <a:lnTo>
                    <a:pt x="79" y="511"/>
                  </a:lnTo>
                  <a:lnTo>
                    <a:pt x="77" y="513"/>
                  </a:lnTo>
                  <a:close/>
                  <a:moveTo>
                    <a:pt x="232" y="815"/>
                  </a:moveTo>
                  <a:lnTo>
                    <a:pt x="232" y="815"/>
                  </a:lnTo>
                  <a:lnTo>
                    <a:pt x="224" y="814"/>
                  </a:lnTo>
                  <a:lnTo>
                    <a:pt x="204" y="801"/>
                  </a:lnTo>
                  <a:lnTo>
                    <a:pt x="187" y="790"/>
                  </a:lnTo>
                  <a:lnTo>
                    <a:pt x="169" y="777"/>
                  </a:lnTo>
                  <a:lnTo>
                    <a:pt x="159" y="770"/>
                  </a:lnTo>
                  <a:lnTo>
                    <a:pt x="153" y="762"/>
                  </a:lnTo>
                  <a:lnTo>
                    <a:pt x="145" y="759"/>
                  </a:lnTo>
                  <a:lnTo>
                    <a:pt x="138" y="756"/>
                  </a:lnTo>
                  <a:lnTo>
                    <a:pt x="129" y="745"/>
                  </a:lnTo>
                  <a:lnTo>
                    <a:pt x="124" y="740"/>
                  </a:lnTo>
                  <a:lnTo>
                    <a:pt x="117" y="735"/>
                  </a:lnTo>
                  <a:lnTo>
                    <a:pt x="113" y="732"/>
                  </a:lnTo>
                  <a:lnTo>
                    <a:pt x="105" y="730"/>
                  </a:lnTo>
                  <a:lnTo>
                    <a:pt x="117" y="748"/>
                  </a:lnTo>
                  <a:lnTo>
                    <a:pt x="124" y="756"/>
                  </a:lnTo>
                  <a:lnTo>
                    <a:pt x="132" y="762"/>
                  </a:lnTo>
                  <a:lnTo>
                    <a:pt x="137" y="766"/>
                  </a:lnTo>
                  <a:lnTo>
                    <a:pt x="142" y="767"/>
                  </a:lnTo>
                  <a:lnTo>
                    <a:pt x="150" y="775"/>
                  </a:lnTo>
                  <a:lnTo>
                    <a:pt x="158" y="783"/>
                  </a:lnTo>
                  <a:lnTo>
                    <a:pt x="169" y="790"/>
                  </a:lnTo>
                  <a:lnTo>
                    <a:pt x="203" y="811"/>
                  </a:lnTo>
                  <a:lnTo>
                    <a:pt x="220" y="819"/>
                  </a:lnTo>
                  <a:lnTo>
                    <a:pt x="236" y="825"/>
                  </a:lnTo>
                  <a:lnTo>
                    <a:pt x="238" y="825"/>
                  </a:lnTo>
                  <a:lnTo>
                    <a:pt x="238" y="824"/>
                  </a:lnTo>
                  <a:lnTo>
                    <a:pt x="235" y="820"/>
                  </a:lnTo>
                  <a:lnTo>
                    <a:pt x="232" y="815"/>
                  </a:lnTo>
                  <a:close/>
                  <a:moveTo>
                    <a:pt x="252" y="825"/>
                  </a:moveTo>
                  <a:lnTo>
                    <a:pt x="252" y="825"/>
                  </a:lnTo>
                  <a:lnTo>
                    <a:pt x="249" y="827"/>
                  </a:lnTo>
                  <a:lnTo>
                    <a:pt x="246" y="827"/>
                  </a:lnTo>
                  <a:lnTo>
                    <a:pt x="244" y="827"/>
                  </a:lnTo>
                  <a:lnTo>
                    <a:pt x="243" y="828"/>
                  </a:lnTo>
                  <a:lnTo>
                    <a:pt x="251" y="830"/>
                  </a:lnTo>
                  <a:lnTo>
                    <a:pt x="259" y="833"/>
                  </a:lnTo>
                  <a:lnTo>
                    <a:pt x="269" y="836"/>
                  </a:lnTo>
                  <a:lnTo>
                    <a:pt x="278" y="838"/>
                  </a:lnTo>
                  <a:lnTo>
                    <a:pt x="277" y="835"/>
                  </a:lnTo>
                  <a:lnTo>
                    <a:pt x="273" y="833"/>
                  </a:lnTo>
                  <a:lnTo>
                    <a:pt x="267" y="832"/>
                  </a:lnTo>
                  <a:lnTo>
                    <a:pt x="259" y="828"/>
                  </a:lnTo>
                  <a:lnTo>
                    <a:pt x="254" y="828"/>
                  </a:lnTo>
                  <a:lnTo>
                    <a:pt x="252" y="825"/>
                  </a:lnTo>
                  <a:close/>
                </a:path>
              </a:pathLst>
            </a:custGeom>
            <a:solidFill>
              <a:srgbClr val="C00000">
                <a:alpha val="100000"/>
              </a:srgbClr>
            </a:solidFill>
            <a:ln w="9525">
              <a:noFill/>
            </a:ln>
          </p:spPr>
          <p:txBody>
            <a:bodyPr/>
            <a:p>
              <a:endParaRPr lang="zh-CN" altLang="en-US"/>
            </a:p>
          </p:txBody>
        </p:sp>
      </p:grpSp>
      <p:sp>
        <p:nvSpPr>
          <p:cNvPr id="21510" name="Freeform 13"/>
          <p:cNvSpPr/>
          <p:nvPr>
            <p:custDataLst>
              <p:tags r:id="rId4"/>
            </p:custDataLst>
          </p:nvPr>
        </p:nvSpPr>
        <p:spPr>
          <a:xfrm rot="5400000" flipH="1">
            <a:off x="4216400" y="3051175"/>
            <a:ext cx="381000" cy="5572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sp>
        <p:nvSpPr>
          <p:cNvPr id="21511" name="Freeform 13"/>
          <p:cNvSpPr/>
          <p:nvPr>
            <p:custDataLst>
              <p:tags r:id="rId5"/>
            </p:custDataLst>
          </p:nvPr>
        </p:nvSpPr>
        <p:spPr>
          <a:xfrm rot="5400000" flipV="1">
            <a:off x="9258300" y="2586038"/>
            <a:ext cx="381000" cy="5572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pic>
        <p:nvPicPr>
          <p:cNvPr id="21512" name="PA-102254"/>
          <p:cNvPicPr>
            <a:picLocks noChangeAspect="1"/>
          </p:cNvPicPr>
          <p:nvPr>
            <p:custDataLst>
              <p:tags r:id="rId6"/>
            </p:custDataLst>
          </p:nvPr>
        </p:nvPicPr>
        <p:blipFill>
          <a:blip r:embed="rId7"/>
          <a:stretch>
            <a:fillRect/>
          </a:stretch>
        </p:blipFill>
        <p:spPr>
          <a:xfrm>
            <a:off x="8458200" y="1590675"/>
            <a:ext cx="1706563" cy="1209675"/>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0722" name="组合 23"/>
          <p:cNvGrpSpPr/>
          <p:nvPr/>
        </p:nvGrpSpPr>
        <p:grpSpPr>
          <a:xfrm>
            <a:off x="2449513" y="3121025"/>
            <a:ext cx="787400" cy="863600"/>
            <a:chOff x="1587444" y="1264064"/>
            <a:chExt cx="1009012" cy="1107996"/>
          </a:xfrm>
        </p:grpSpPr>
        <p:sp>
          <p:nvSpPr>
            <p:cNvPr id="25" name="矩形 24"/>
            <p:cNvSpPr/>
            <p:nvPr/>
          </p:nvSpPr>
          <p:spPr>
            <a:xfrm>
              <a:off x="1609821" y="1325167"/>
              <a:ext cx="986635" cy="985791"/>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26" name="直接连接符 25"/>
            <p:cNvCxnSpPr/>
            <p:nvPr/>
          </p:nvCxnSpPr>
          <p:spPr>
            <a:xfrm>
              <a:off x="1609821" y="1818062"/>
              <a:ext cx="986635" cy="0"/>
            </a:xfrm>
            <a:prstGeom prst="line">
              <a:avLst/>
            </a:prstGeom>
            <a:ln>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27" name="直接连接符 26"/>
            <p:cNvCxnSpPr/>
            <p:nvPr/>
          </p:nvCxnSpPr>
          <p:spPr>
            <a:xfrm>
              <a:off x="2102121" y="1325167"/>
              <a:ext cx="0" cy="985791"/>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747" name="文本框 27"/>
            <p:cNvSpPr txBox="1"/>
            <p:nvPr/>
          </p:nvSpPr>
          <p:spPr>
            <a:xfrm>
              <a:off x="1587444" y="1264064"/>
              <a:ext cx="184731" cy="1107996"/>
            </a:xfrm>
            <a:prstGeom prst="rect">
              <a:avLst/>
            </a:prstGeom>
            <a:noFill/>
            <a:ln w="9525">
              <a:noFill/>
            </a:ln>
          </p:spPr>
          <p:txBody>
            <a:bodyPr wrap="none">
              <a:spAutoFit/>
            </a:bodyPr>
            <a:p>
              <a:endParaRPr lang="zh-CN" altLang="en-US" sz="6600" dirty="0">
                <a:solidFill>
                  <a:srgbClr val="C00000"/>
                </a:solidFill>
                <a:latin typeface="微软雅黑" panose="020B0503020204020204" pitchFamily="34" charset="-122"/>
                <a:ea typeface="思源黑体 CN Normal"/>
                <a:sym typeface="微软雅黑" panose="020B0503020204020204" pitchFamily="34" charset="-122"/>
              </a:endParaRPr>
            </a:p>
          </p:txBody>
        </p:sp>
      </p:grpSp>
      <p:grpSp>
        <p:nvGrpSpPr>
          <p:cNvPr id="30723" name="组合 28"/>
          <p:cNvGrpSpPr/>
          <p:nvPr/>
        </p:nvGrpSpPr>
        <p:grpSpPr>
          <a:xfrm>
            <a:off x="3300413" y="3167063"/>
            <a:ext cx="769937" cy="769937"/>
            <a:chOff x="1609484" y="1324576"/>
            <a:chExt cx="986972" cy="986972"/>
          </a:xfrm>
        </p:grpSpPr>
        <p:sp>
          <p:nvSpPr>
            <p:cNvPr id="30" name="矩形 29"/>
            <p:cNvSpPr/>
            <p:nvPr/>
          </p:nvSpPr>
          <p:spPr>
            <a:xfrm>
              <a:off x="1609484" y="1324576"/>
              <a:ext cx="986972" cy="986972"/>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31" name="直接连接符 30"/>
            <p:cNvCxnSpPr/>
            <p:nvPr/>
          </p:nvCxnSpPr>
          <p:spPr>
            <a:xfrm>
              <a:off x="1609484" y="1819079"/>
              <a:ext cx="986972" cy="0"/>
            </a:xfrm>
            <a:prstGeom prst="line">
              <a:avLst/>
            </a:prstGeom>
            <a:ln>
              <a:solidFill>
                <a:srgbClr val="A81E11"/>
              </a:solidFill>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a:xfrm>
              <a:off x="2103987" y="1324576"/>
              <a:ext cx="0" cy="986972"/>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0724" name="组合 32"/>
          <p:cNvGrpSpPr/>
          <p:nvPr/>
        </p:nvGrpSpPr>
        <p:grpSpPr>
          <a:xfrm>
            <a:off x="4132263" y="3163888"/>
            <a:ext cx="768350" cy="769937"/>
            <a:chOff x="1609484" y="1324576"/>
            <a:chExt cx="986972" cy="986972"/>
          </a:xfrm>
        </p:grpSpPr>
        <p:sp>
          <p:nvSpPr>
            <p:cNvPr id="34" name="矩形 33"/>
            <p:cNvSpPr/>
            <p:nvPr/>
          </p:nvSpPr>
          <p:spPr>
            <a:xfrm>
              <a:off x="1609484" y="1324576"/>
              <a:ext cx="986972" cy="986972"/>
            </a:xfrm>
            <a:prstGeom prst="rect">
              <a:avLst/>
            </a:prstGeom>
            <a:noFill/>
            <a:ln w="635">
              <a:solidFill>
                <a:srgbClr val="A81E1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思源黑体 CN Normal" panose="020B0400000000000000" pitchFamily="34" charset="-122"/>
                <a:cs typeface="+mn-cs"/>
                <a:sym typeface="微软雅黑" panose="020B0503020204020204" pitchFamily="34" charset="-122"/>
              </a:endParaRPr>
            </a:p>
          </p:txBody>
        </p:sp>
        <p:cxnSp>
          <p:nvCxnSpPr>
            <p:cNvPr id="35" name="直接连接符 34"/>
            <p:cNvCxnSpPr/>
            <p:nvPr/>
          </p:nvCxnSpPr>
          <p:spPr>
            <a:xfrm>
              <a:off x="1609484" y="1819079"/>
              <a:ext cx="986972" cy="0"/>
            </a:xfrm>
            <a:prstGeom prst="line">
              <a:avLst/>
            </a:prstGeom>
            <a:ln>
              <a:solidFill>
                <a:srgbClr val="A81E11"/>
              </a:solidFill>
              <a:prstDash val="dash"/>
              <a:headEnd type="none"/>
              <a:tailEnd type="none"/>
            </a:ln>
          </p:spPr>
          <p:style>
            <a:lnRef idx="1">
              <a:schemeClr val="dk1"/>
            </a:lnRef>
            <a:fillRef idx="0">
              <a:schemeClr val="dk1"/>
            </a:fillRef>
            <a:effectRef idx="0">
              <a:schemeClr val="dk1"/>
            </a:effectRef>
            <a:fontRef idx="minor">
              <a:schemeClr val="tx1"/>
            </a:fontRef>
          </p:style>
        </p:cxnSp>
        <p:cxnSp>
          <p:nvCxnSpPr>
            <p:cNvPr id="36" name="直接连接符 35"/>
            <p:cNvCxnSpPr/>
            <p:nvPr/>
          </p:nvCxnSpPr>
          <p:spPr>
            <a:xfrm>
              <a:off x="2102970" y="1324576"/>
              <a:ext cx="0" cy="986972"/>
            </a:xfrm>
            <a:prstGeom prst="line">
              <a:avLst/>
            </a:prstGeom>
            <a:ln>
              <a:solidFill>
                <a:srgbClr val="A81E11"/>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0725" name="组合 8"/>
          <p:cNvGrpSpPr/>
          <p:nvPr/>
        </p:nvGrpSpPr>
        <p:grpSpPr>
          <a:xfrm>
            <a:off x="5726113" y="5664200"/>
            <a:ext cx="1093787" cy="1103313"/>
            <a:chOff x="5725954" y="5664200"/>
            <a:chExt cx="1093946" cy="1103602"/>
          </a:xfrm>
        </p:grpSpPr>
        <p:pic>
          <p:nvPicPr>
            <p:cNvPr id="30736"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30737"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0727" name="文本框 37"/>
          <p:cNvSpPr txBox="1"/>
          <p:nvPr/>
        </p:nvSpPr>
        <p:spPr>
          <a:xfrm>
            <a:off x="1277938" y="69850"/>
            <a:ext cx="4872037"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为什么要编撰民法典？</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pic>
        <p:nvPicPr>
          <p:cNvPr id="30728"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30729" name="文本框 1"/>
          <p:cNvSpPr txBox="1"/>
          <p:nvPr/>
        </p:nvSpPr>
        <p:spPr>
          <a:xfrm>
            <a:off x="2614613" y="2800350"/>
            <a:ext cx="981075" cy="369888"/>
          </a:xfrm>
          <a:prstGeom prst="rect">
            <a:avLst/>
          </a:prstGeom>
          <a:noFill/>
          <a:ln w="9525">
            <a:noFill/>
          </a:ln>
        </p:spPr>
        <p:txBody>
          <a:bodyPr wrap="none">
            <a:spAutoFit/>
          </a:bodyPr>
          <a:p>
            <a:r>
              <a:rPr lang="zh-CN" altLang="en-US" dirty="0">
                <a:solidFill>
                  <a:srgbClr val="C00000"/>
                </a:solidFill>
                <a:latin typeface="思源黑体 CN Light"/>
                <a:ea typeface="思源黑体 CN Light"/>
              </a:rPr>
              <a:t>为什么</a:t>
            </a:r>
            <a:r>
              <a:rPr lang="en-US" altLang="zh-CN" dirty="0">
                <a:solidFill>
                  <a:srgbClr val="C00000"/>
                </a:solidFill>
                <a:latin typeface="思源黑体 CN Light"/>
                <a:ea typeface="思源黑体 CN Light"/>
              </a:rPr>
              <a:t>?</a:t>
            </a:r>
            <a:endParaRPr lang="zh-CN" altLang="en-US" dirty="0">
              <a:solidFill>
                <a:srgbClr val="C00000"/>
              </a:solidFill>
              <a:latin typeface="思源黑体 CN Light"/>
              <a:ea typeface="思源黑体 CN Light"/>
            </a:endParaRPr>
          </a:p>
        </p:txBody>
      </p:sp>
      <p:sp>
        <p:nvSpPr>
          <p:cNvPr id="30730" name="文本框 3"/>
          <p:cNvSpPr txBox="1"/>
          <p:nvPr/>
        </p:nvSpPr>
        <p:spPr>
          <a:xfrm>
            <a:off x="1577975" y="2890838"/>
            <a:ext cx="968375" cy="1076325"/>
          </a:xfrm>
          <a:prstGeom prst="rect">
            <a:avLst/>
          </a:prstGeom>
          <a:noFill/>
          <a:ln w="9525">
            <a:noFill/>
          </a:ln>
        </p:spPr>
        <p:txBody>
          <a:bodyPr>
            <a:spAutoFit/>
          </a:bodyPr>
          <a:p>
            <a:pPr algn="dist"/>
            <a:r>
              <a:rPr lang="zh-CN" altLang="en-US" sz="3200" dirty="0">
                <a:latin typeface="个性印章" panose="02010609000101010101" pitchFamily="49" charset="-122"/>
                <a:ea typeface="个性印章" panose="02010609000101010101" pitchFamily="49" charset="-122"/>
              </a:rPr>
              <a:t>编撰</a:t>
            </a:r>
            <a:endParaRPr lang="zh-CN" altLang="en-US" sz="3200" dirty="0">
              <a:solidFill>
                <a:srgbClr val="C00000"/>
              </a:solidFill>
              <a:latin typeface="个性印章" panose="02010609000101010101" pitchFamily="49" charset="-122"/>
              <a:ea typeface="个性印章" panose="02010609000101010101" pitchFamily="49" charset="-122"/>
            </a:endParaRPr>
          </a:p>
        </p:txBody>
      </p:sp>
      <p:sp>
        <p:nvSpPr>
          <p:cNvPr id="30731" name="文本框 4"/>
          <p:cNvSpPr txBox="1"/>
          <p:nvPr/>
        </p:nvSpPr>
        <p:spPr>
          <a:xfrm>
            <a:off x="5521325" y="1137603"/>
            <a:ext cx="6148388" cy="1753235"/>
          </a:xfrm>
          <a:prstGeom prst="rect">
            <a:avLst/>
          </a:prstGeom>
          <a:noFill/>
          <a:ln w="9525">
            <a:noFill/>
          </a:ln>
        </p:spPr>
        <p:txBody>
          <a:bodyPr>
            <a:spAutoFit/>
          </a:bodyPr>
          <a:p>
            <a:pPr>
              <a:lnSpc>
                <a:spcPct val="150000"/>
              </a:lnSpc>
              <a:buFont typeface="Wingdings" panose="05000000000000000000" pitchFamily="2" charset="2"/>
            </a:pPr>
            <a:r>
              <a:rPr lang="zh-CN" altLang="en-US" b="1" dirty="0">
                <a:latin typeface="黑体" panose="02010609060101010101" charset="-122"/>
                <a:ea typeface="黑体" panose="02010609060101010101" charset="-122"/>
              </a:rPr>
              <a:t>一、编撰民法典是党的十八届四中全会确定的一项</a:t>
            </a:r>
            <a:r>
              <a:rPr lang="zh-CN" altLang="en-US" b="1" dirty="0">
                <a:solidFill>
                  <a:srgbClr val="C00000"/>
                </a:solidFill>
                <a:latin typeface="黑体" panose="02010609060101010101" charset="-122"/>
                <a:ea typeface="黑体" panose="02010609060101010101" charset="-122"/>
              </a:rPr>
              <a:t>重大政治任务</a:t>
            </a:r>
            <a:r>
              <a:rPr lang="zh-CN" altLang="en-US" b="1" dirty="0">
                <a:latin typeface="黑体" panose="02010609060101010101" charset="-122"/>
                <a:ea typeface="黑体" panose="02010609060101010101" charset="-122"/>
              </a:rPr>
              <a:t>和</a:t>
            </a:r>
            <a:r>
              <a:rPr lang="zh-CN" altLang="en-US" b="1" dirty="0">
                <a:solidFill>
                  <a:srgbClr val="C00000"/>
                </a:solidFill>
                <a:latin typeface="黑体" panose="02010609060101010101" charset="-122"/>
                <a:ea typeface="黑体" panose="02010609060101010101" charset="-122"/>
              </a:rPr>
              <a:t>立法任务</a:t>
            </a:r>
            <a:r>
              <a:rPr lang="zh-CN" altLang="en-US" b="1" dirty="0">
                <a:latin typeface="黑体" panose="02010609060101010101" charset="-122"/>
                <a:ea typeface="黑体" panose="02010609060101010101" charset="-122"/>
              </a:rPr>
              <a:t>，是以习近平同志为核心的党中央作出的</a:t>
            </a:r>
            <a:r>
              <a:rPr lang="zh-CN" altLang="en-US" b="1" dirty="0">
                <a:solidFill>
                  <a:srgbClr val="C00000"/>
                </a:solidFill>
                <a:latin typeface="黑体" panose="02010609060101010101" charset="-122"/>
                <a:ea typeface="黑体" panose="02010609060101010101" charset="-122"/>
              </a:rPr>
              <a:t>重大法治建设部署</a:t>
            </a:r>
            <a:r>
              <a:rPr lang="zh-CN" altLang="en-US" b="1" dirty="0">
                <a:latin typeface="黑体" panose="02010609060101010101" charset="-122"/>
                <a:ea typeface="黑体" panose="02010609060101010101" charset="-122"/>
              </a:rPr>
              <a:t>。</a:t>
            </a:r>
            <a:endParaRPr lang="zh-CN" altLang="en-US" b="1" dirty="0">
              <a:latin typeface="黑体" panose="02010609060101010101" charset="-122"/>
              <a:ea typeface="黑体" panose="02010609060101010101" charset="-122"/>
            </a:endParaRPr>
          </a:p>
          <a:p>
            <a:pPr>
              <a:lnSpc>
                <a:spcPct val="150000"/>
              </a:lnSpc>
              <a:buFont typeface="Wingdings" panose="05000000000000000000" pitchFamily="2" charset="2"/>
            </a:pPr>
            <a:r>
              <a:rPr lang="zh-CN" altLang="en-US" b="1" dirty="0">
                <a:solidFill>
                  <a:srgbClr val="C00000"/>
                </a:solidFill>
                <a:latin typeface="黑体" panose="02010609060101010101" charset="-122"/>
                <a:ea typeface="黑体" panose="02010609060101010101" charset="-122"/>
              </a:rPr>
              <a:t>（国家推行的依法治国方略，《民法典》是重要教材）</a:t>
            </a:r>
            <a:endParaRPr lang="zh-CN" altLang="en-US" b="1" dirty="0">
              <a:solidFill>
                <a:srgbClr val="C00000"/>
              </a:solidFill>
              <a:latin typeface="黑体" panose="02010609060101010101" charset="-122"/>
              <a:ea typeface="黑体" panose="02010609060101010101" charset="-122"/>
            </a:endParaRPr>
          </a:p>
        </p:txBody>
      </p:sp>
      <p:sp>
        <p:nvSpPr>
          <p:cNvPr id="30732" name="文本框 5"/>
          <p:cNvSpPr txBox="1"/>
          <p:nvPr/>
        </p:nvSpPr>
        <p:spPr>
          <a:xfrm>
            <a:off x="5521325" y="3152775"/>
            <a:ext cx="6148388" cy="922020"/>
          </a:xfrm>
          <a:prstGeom prst="rect">
            <a:avLst/>
          </a:prstGeom>
          <a:noFill/>
          <a:ln w="9525">
            <a:noFill/>
          </a:ln>
        </p:spPr>
        <p:txBody>
          <a:bodyPr>
            <a:spAutoFit/>
          </a:bodyPr>
          <a:p>
            <a:pPr>
              <a:lnSpc>
                <a:spcPct val="150000"/>
              </a:lnSpc>
              <a:buFont typeface="Wingdings" panose="05000000000000000000" pitchFamily="2" charset="2"/>
            </a:pPr>
            <a:r>
              <a:rPr lang="zh-CN" altLang="en-US" b="1" dirty="0">
                <a:latin typeface="黑体" panose="02010609060101010101" charset="-122"/>
                <a:ea typeface="黑体" panose="02010609060101010101" charset="-122"/>
              </a:rPr>
              <a:t>二、民法典是新中国</a:t>
            </a:r>
            <a:r>
              <a:rPr lang="zh-CN" altLang="en-US" b="1" dirty="0">
                <a:solidFill>
                  <a:srgbClr val="C00000"/>
                </a:solidFill>
                <a:latin typeface="黑体" panose="02010609060101010101" charset="-122"/>
                <a:ea typeface="黑体" panose="02010609060101010101" charset="-122"/>
              </a:rPr>
              <a:t>第一部</a:t>
            </a:r>
            <a:r>
              <a:rPr lang="zh-CN" altLang="en-US" b="1" dirty="0">
                <a:latin typeface="黑体" panose="02010609060101010101" charset="-122"/>
                <a:ea typeface="黑体" panose="02010609060101010101" charset="-122"/>
              </a:rPr>
              <a:t>以法典命名的法律，开创了我国法律编撰立法的先河，具有</a:t>
            </a:r>
            <a:r>
              <a:rPr lang="zh-CN" altLang="en-US" b="1" dirty="0">
                <a:solidFill>
                  <a:srgbClr val="C00000"/>
                </a:solidFill>
                <a:latin typeface="黑体" panose="02010609060101010101" charset="-122"/>
                <a:ea typeface="黑体" panose="02010609060101010101" charset="-122"/>
              </a:rPr>
              <a:t>里程碑</a:t>
            </a:r>
            <a:r>
              <a:rPr lang="zh-CN" altLang="en-US" b="1" dirty="0">
                <a:latin typeface="黑体" panose="02010609060101010101" charset="-122"/>
                <a:ea typeface="黑体" panose="02010609060101010101" charset="-122"/>
              </a:rPr>
              <a:t>意义。</a:t>
            </a:r>
            <a:endParaRPr lang="zh-CN" altLang="en-US" b="1" dirty="0">
              <a:latin typeface="黑体" panose="02010609060101010101" charset="-122"/>
              <a:ea typeface="黑体" panose="02010609060101010101" charset="-122"/>
            </a:endParaRPr>
          </a:p>
        </p:txBody>
      </p:sp>
      <p:sp>
        <p:nvSpPr>
          <p:cNvPr id="30733" name="文本框 16"/>
          <p:cNvSpPr txBox="1"/>
          <p:nvPr/>
        </p:nvSpPr>
        <p:spPr>
          <a:xfrm>
            <a:off x="2479675" y="3152775"/>
            <a:ext cx="2414588" cy="768350"/>
          </a:xfrm>
          <a:prstGeom prst="rect">
            <a:avLst/>
          </a:prstGeom>
          <a:noFill/>
          <a:ln w="9525">
            <a:noFill/>
          </a:ln>
        </p:spPr>
        <p:txBody>
          <a:bodyPr>
            <a:spAutoFit/>
          </a:bodyPr>
          <a:p>
            <a:pPr algn="dist"/>
            <a:r>
              <a:rPr lang="zh-CN" altLang="en-US" sz="4400" dirty="0">
                <a:solidFill>
                  <a:srgbClr val="C00000"/>
                </a:solidFill>
                <a:latin typeface="个性印章" panose="02010609000101010101" pitchFamily="49" charset="-122"/>
                <a:ea typeface="个性印章" panose="02010609000101010101" pitchFamily="49" charset="-122"/>
              </a:rPr>
              <a:t>民法典</a:t>
            </a:r>
            <a:endParaRPr lang="zh-CN" altLang="en-US" sz="4400" dirty="0">
              <a:latin typeface="等线" panose="02010600030101010101" pitchFamily="2" charset="-122"/>
            </a:endParaRPr>
          </a:p>
        </p:txBody>
      </p:sp>
      <p:sp>
        <p:nvSpPr>
          <p:cNvPr id="37" name="弧形 36"/>
          <p:cNvSpPr/>
          <p:nvPr/>
        </p:nvSpPr>
        <p:spPr>
          <a:xfrm>
            <a:off x="1135063" y="2478088"/>
            <a:ext cx="1738313" cy="1789113"/>
          </a:xfrm>
          <a:prstGeom prst="arc">
            <a:avLst>
              <a:gd name="adj1" fmla="val 3374858"/>
              <a:gd name="adj2" fmla="val 19369161"/>
            </a:avLst>
          </a:prstGeom>
          <a:noFill/>
          <a:ln>
            <a:solidFill>
              <a:srgbClr val="C00000"/>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39" name="直接连接符 38"/>
          <p:cNvCxnSpPr/>
          <p:nvPr/>
        </p:nvCxnSpPr>
        <p:spPr>
          <a:xfrm>
            <a:off x="6508750" y="3549650"/>
            <a:ext cx="3441700" cy="0"/>
          </a:xfrm>
          <a:prstGeom prst="line">
            <a:avLst/>
          </a:prstGeom>
          <a:ln>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 name="文本框 5"/>
          <p:cNvSpPr txBox="1"/>
          <p:nvPr/>
        </p:nvSpPr>
        <p:spPr>
          <a:xfrm>
            <a:off x="5521325" y="4342130"/>
            <a:ext cx="6148388" cy="1170305"/>
          </a:xfrm>
          <a:prstGeom prst="rect">
            <a:avLst/>
          </a:prstGeom>
          <a:noFill/>
          <a:ln w="9525">
            <a:noFill/>
          </a:ln>
        </p:spPr>
        <p:txBody>
          <a:bodyPr>
            <a:spAutoFit/>
          </a:bodyPr>
          <a:p>
            <a:pPr algn="just">
              <a:lnSpc>
                <a:spcPct val="130000"/>
              </a:lnSpc>
            </a:pPr>
            <a:r>
              <a:rPr lang="zh-CN" altLang="zh-CN" b="1" dirty="0">
                <a:latin typeface="黑体" panose="02010609060101010101" charset="-122"/>
                <a:ea typeface="黑体" panose="02010609060101010101" charset="-122"/>
                <a:sym typeface="+mn-ea"/>
              </a:rPr>
              <a:t>三、民法典在中国特色社会主义法律体系中具有重要地位，</a:t>
            </a:r>
            <a:endParaRPr lang="en-US" altLang="zh-CN" b="1" dirty="0">
              <a:latin typeface="黑体" panose="02010609060101010101" charset="-122"/>
              <a:ea typeface="黑体" panose="02010609060101010101" charset="-122"/>
            </a:endParaRPr>
          </a:p>
          <a:p>
            <a:pPr algn="just">
              <a:lnSpc>
                <a:spcPct val="130000"/>
              </a:lnSpc>
            </a:pPr>
            <a:r>
              <a:rPr lang="zh-CN" altLang="zh-CN" b="1" dirty="0">
                <a:latin typeface="黑体" panose="02010609060101010101" charset="-122"/>
                <a:ea typeface="黑体" panose="02010609060101010101" charset="-122"/>
                <a:sym typeface="+mn-ea"/>
              </a:rPr>
              <a:t>是一部固根本、稳预期、利长远的基础性法律</a:t>
            </a:r>
            <a:r>
              <a:rPr lang="zh-CN" altLang="en-US" b="1" dirty="0">
                <a:latin typeface="黑体" panose="02010609060101010101" charset="-122"/>
                <a:ea typeface="黑体" panose="02010609060101010101" charset="-122"/>
                <a:sym typeface="+mn-ea"/>
              </a:rPr>
              <a:t>。</a:t>
            </a:r>
            <a:endParaRPr lang="zh-CN" altLang="en-US" b="1" dirty="0">
              <a:latin typeface="黑体" panose="02010609060101010101" charset="-122"/>
              <a:ea typeface="黑体" panose="02010609060101010101" charset="-122"/>
            </a:endParaRPr>
          </a:p>
          <a:p>
            <a:pPr algn="just">
              <a:lnSpc>
                <a:spcPct val="130000"/>
              </a:lnSpc>
            </a:pPr>
            <a:r>
              <a:rPr lang="zh-CN" altLang="en-US" b="1" dirty="0">
                <a:solidFill>
                  <a:srgbClr val="FF0000"/>
                </a:solidFill>
                <a:latin typeface="黑体" panose="02010609060101010101" charset="-122"/>
                <a:ea typeface="黑体" panose="02010609060101010101" charset="-122"/>
                <a:sym typeface="+mn-ea"/>
              </a:rPr>
              <a:t>（公民社会生活的大百科全书）</a:t>
            </a:r>
            <a:endParaRPr lang="zh-CN" altLang="en-US" b="1" dirty="0">
              <a:latin typeface="黑体" panose="02010609060101010101" charset="-122"/>
              <a:ea typeface="黑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矩形 9"/>
          <p:cNvPicPr>
            <a:picLocks noGrp="1" noChangeAspect="1"/>
          </p:cNvPicPr>
          <p:nvPr/>
        </p:nvPicPr>
        <p:blipFill>
          <a:blip r:embed="rId1"/>
          <a:stretch>
            <a:fillRect/>
          </a:stretch>
        </p:blipFill>
        <p:spPr>
          <a:xfrm>
            <a:off x="1470025" y="1422400"/>
            <a:ext cx="1116013" cy="3702050"/>
          </a:xfrm>
          <a:prstGeom prst="rect">
            <a:avLst/>
          </a:prstGeom>
          <a:noFill/>
          <a:ln w="9525">
            <a:noFill/>
          </a:ln>
        </p:spPr>
      </p:pic>
      <p:grpSp>
        <p:nvGrpSpPr>
          <p:cNvPr id="23555" name="组合 8"/>
          <p:cNvGrpSpPr/>
          <p:nvPr/>
        </p:nvGrpSpPr>
        <p:grpSpPr>
          <a:xfrm>
            <a:off x="5726113" y="5664200"/>
            <a:ext cx="1093787" cy="1103313"/>
            <a:chOff x="5725954" y="5664200"/>
            <a:chExt cx="1093946" cy="1103602"/>
          </a:xfrm>
        </p:grpSpPr>
        <p:pic>
          <p:nvPicPr>
            <p:cNvPr id="23587" name="图片 6"/>
            <p:cNvPicPr>
              <a:picLocks noChangeAspect="1"/>
            </p:cNvPicPr>
            <p:nvPr/>
          </p:nvPicPr>
          <p:blipFill>
            <a:blip r:embed="rId2"/>
            <a:stretch>
              <a:fillRect/>
            </a:stretch>
          </p:blipFill>
          <p:spPr>
            <a:xfrm>
              <a:off x="5725954" y="5664200"/>
              <a:ext cx="1093946" cy="1103602"/>
            </a:xfrm>
            <a:prstGeom prst="rect">
              <a:avLst/>
            </a:prstGeom>
            <a:noFill/>
            <a:ln w="9525">
              <a:noFill/>
            </a:ln>
          </p:spPr>
        </p:pic>
        <p:sp>
          <p:nvSpPr>
            <p:cNvPr id="23588"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3"/>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23557" name="图片 15"/>
          <p:cNvPicPr>
            <a:picLocks noGrp="1" noChangeAspect="1"/>
          </p:cNvPicPr>
          <p:nvPr/>
        </p:nvPicPr>
        <p:blipFill>
          <a:blip r:embed="rId4"/>
          <a:stretch>
            <a:fillRect/>
          </a:stretch>
        </p:blipFill>
        <p:spPr>
          <a:xfrm>
            <a:off x="225425" y="119063"/>
            <a:ext cx="962025" cy="476250"/>
          </a:xfrm>
          <a:prstGeom prst="rect">
            <a:avLst/>
          </a:prstGeom>
          <a:noFill/>
          <a:ln w="9525">
            <a:noFill/>
          </a:ln>
        </p:spPr>
      </p:pic>
      <p:sp>
        <p:nvSpPr>
          <p:cNvPr id="23558" name="文本框 37"/>
          <p:cNvSpPr txBox="1"/>
          <p:nvPr/>
        </p:nvSpPr>
        <p:spPr>
          <a:xfrm>
            <a:off x="1277938" y="69850"/>
            <a:ext cx="3313112" cy="574675"/>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民法典的构成</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sp>
        <p:nvSpPr>
          <p:cNvPr id="3" name="矩形 2"/>
          <p:cNvSpPr/>
          <p:nvPr/>
        </p:nvSpPr>
        <p:spPr>
          <a:xfrm>
            <a:off x="1476375" y="1428750"/>
            <a:ext cx="1104900" cy="3570288"/>
          </a:xfrm>
          <a:prstGeom prst="rect">
            <a:avLst/>
          </a:prstGeom>
          <a:solidFill>
            <a:srgbClr val="C00000">
              <a:alpha val="5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 name="文本框 3"/>
          <p:cNvSpPr txBox="1"/>
          <p:nvPr/>
        </p:nvSpPr>
        <p:spPr>
          <a:xfrm>
            <a:off x="1612900" y="1701800"/>
            <a:ext cx="862013" cy="2124075"/>
          </a:xfrm>
          <a:prstGeom prst="rect">
            <a:avLst/>
          </a:prstGeom>
          <a:noFill/>
        </p:spPr>
        <p:txBody>
          <a:bodyPr vert="eaVert" anchor="ctr">
            <a:spAutoFit/>
          </a:bodyPr>
          <a:lstStyle/>
          <a:p>
            <a:pPr marR="0" defTabSz="914400" fontAlgn="auto">
              <a:buClrTx/>
              <a:buSzTx/>
              <a:buFontTx/>
              <a:defRPr/>
            </a:pPr>
            <a:r>
              <a:rPr kumimoji="0" lang="zh-CN" altLang="en-US" sz="4400" b="1" kern="1200" cap="none" spc="0" normalizeH="0" baseline="0" noProof="1">
                <a:solidFill>
                  <a:schemeClr val="bg1"/>
                </a:solidFill>
                <a:effectLst>
                  <a:outerShdw blurRad="38100" dist="38100" dir="2700000" algn="tl">
                    <a:srgbClr val="000000">
                      <a:alpha val="43137"/>
                    </a:srgbClr>
                  </a:outerShdw>
                </a:effectLst>
                <a:latin typeface="黑体" panose="02010609060101010101" charset="-122"/>
                <a:ea typeface="黑体" panose="02010609060101010101" charset="-122"/>
                <a:cs typeface="+mn-cs"/>
              </a:rPr>
              <a:t>民法典</a:t>
            </a:r>
            <a:endParaRPr kumimoji="0" lang="zh-CN" altLang="en-US" sz="4400" b="1" kern="1200" cap="none" spc="0" normalizeH="0" baseline="0" noProof="1">
              <a:solidFill>
                <a:schemeClr val="bg1"/>
              </a:solidFill>
              <a:effectLst>
                <a:outerShdw blurRad="38100" dist="38100" dir="2700000" algn="tl">
                  <a:srgbClr val="000000">
                    <a:alpha val="43137"/>
                  </a:srgbClr>
                </a:outerShdw>
              </a:effectLst>
              <a:latin typeface="黑体" panose="02010609060101010101" charset="-122"/>
              <a:ea typeface="黑体" panose="02010609060101010101" charset="-122"/>
              <a:cs typeface="+mn-cs"/>
            </a:endParaRPr>
          </a:p>
        </p:txBody>
      </p:sp>
      <p:sp>
        <p:nvSpPr>
          <p:cNvPr id="5" name="矩形 4"/>
          <p:cNvSpPr/>
          <p:nvPr/>
        </p:nvSpPr>
        <p:spPr>
          <a:xfrm>
            <a:off x="1368425" y="3875088"/>
            <a:ext cx="1319213" cy="9017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5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lt1"/>
              </a:solidFill>
              <a:effectLst/>
              <a:uLnTx/>
              <a:uFillTx/>
              <a:latin typeface="思源黑体 CN Normal" panose="020B0400000000000000" pitchFamily="34" charset="-122"/>
              <a:ea typeface="思源黑体 CN Normal" panose="020B0400000000000000" pitchFamily="34" charset="-122"/>
              <a:cs typeface="+mn-cs"/>
            </a:endParaRPr>
          </a:p>
        </p:txBody>
      </p:sp>
      <p:sp>
        <p:nvSpPr>
          <p:cNvPr id="23562" name="文本框 12"/>
          <p:cNvSpPr txBox="1"/>
          <p:nvPr/>
        </p:nvSpPr>
        <p:spPr>
          <a:xfrm>
            <a:off x="1333500" y="3989388"/>
            <a:ext cx="1389063" cy="736600"/>
          </a:xfrm>
          <a:prstGeom prst="rect">
            <a:avLst/>
          </a:prstGeom>
          <a:noFill/>
          <a:ln w="9525">
            <a:noFill/>
          </a:ln>
        </p:spPr>
        <p:txBody>
          <a:bodyPr>
            <a:spAutoFit/>
          </a:bodyPr>
          <a:p>
            <a:pPr algn="ctr">
              <a:lnSpc>
                <a:spcPct val="150000"/>
              </a:lnSpc>
            </a:pPr>
            <a:r>
              <a:rPr lang="zh-CN" altLang="en-US" sz="1400" b="1" dirty="0">
                <a:solidFill>
                  <a:schemeClr val="bg1"/>
                </a:solidFill>
                <a:latin typeface="黑体" panose="02010609060101010101" charset="-122"/>
                <a:ea typeface="黑体" panose="02010609060101010101" charset="-122"/>
              </a:rPr>
              <a:t>分为</a:t>
            </a:r>
            <a:r>
              <a:rPr lang="en-US" altLang="zh-CN" sz="1400" b="1" dirty="0">
                <a:solidFill>
                  <a:schemeClr val="bg1"/>
                </a:solidFill>
                <a:latin typeface="黑体" panose="02010609060101010101" charset="-122"/>
                <a:ea typeface="黑体" panose="02010609060101010101" charset="-122"/>
              </a:rPr>
              <a:t>7</a:t>
            </a:r>
            <a:r>
              <a:rPr lang="zh-CN" altLang="en-US" sz="1400" b="1" dirty="0">
                <a:solidFill>
                  <a:schemeClr val="bg1"/>
                </a:solidFill>
                <a:latin typeface="黑体" panose="02010609060101010101" charset="-122"/>
                <a:ea typeface="黑体" panose="02010609060101010101" charset="-122"/>
              </a:rPr>
              <a:t>编和附则</a:t>
            </a:r>
            <a:endParaRPr lang="en-US" altLang="zh-CN" sz="1400" b="1" dirty="0">
              <a:solidFill>
                <a:schemeClr val="bg1"/>
              </a:solidFill>
              <a:latin typeface="黑体" panose="02010609060101010101" charset="-122"/>
              <a:ea typeface="黑体" panose="02010609060101010101" charset="-122"/>
            </a:endParaRPr>
          </a:p>
          <a:p>
            <a:pPr algn="ctr">
              <a:lnSpc>
                <a:spcPct val="150000"/>
              </a:lnSpc>
            </a:pPr>
            <a:r>
              <a:rPr lang="zh-CN" altLang="en-US" sz="1400" b="1" dirty="0">
                <a:solidFill>
                  <a:schemeClr val="bg1"/>
                </a:solidFill>
                <a:latin typeface="黑体" panose="02010609060101010101" charset="-122"/>
                <a:ea typeface="黑体" panose="02010609060101010101" charset="-122"/>
              </a:rPr>
              <a:t>共</a:t>
            </a:r>
            <a:r>
              <a:rPr lang="en-US" altLang="zh-CN" sz="1400" b="1" dirty="0">
                <a:solidFill>
                  <a:schemeClr val="bg1"/>
                </a:solidFill>
                <a:latin typeface="黑体" panose="02010609060101010101" charset="-122"/>
                <a:ea typeface="黑体" panose="02010609060101010101" charset="-122"/>
              </a:rPr>
              <a:t>1260</a:t>
            </a:r>
            <a:r>
              <a:rPr lang="zh-CN" altLang="en-US" sz="1400" b="1" dirty="0">
                <a:solidFill>
                  <a:schemeClr val="bg1"/>
                </a:solidFill>
                <a:latin typeface="黑体" panose="02010609060101010101" charset="-122"/>
                <a:ea typeface="黑体" panose="02010609060101010101" charset="-122"/>
              </a:rPr>
              <a:t>条</a:t>
            </a:r>
            <a:endParaRPr lang="zh-CN" altLang="en-US" sz="1400" b="1" dirty="0">
              <a:solidFill>
                <a:schemeClr val="bg1"/>
              </a:solidFill>
              <a:latin typeface="黑体" panose="02010609060101010101" charset="-122"/>
              <a:ea typeface="黑体" panose="02010609060101010101" charset="-122"/>
            </a:endParaRPr>
          </a:p>
        </p:txBody>
      </p:sp>
      <p:sp>
        <p:nvSpPr>
          <p:cNvPr id="11" name="矩形: 圆角 10"/>
          <p:cNvSpPr/>
          <p:nvPr/>
        </p:nvSpPr>
        <p:spPr>
          <a:xfrm>
            <a:off x="3509963" y="1528763"/>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8" name="矩形: 圆角 17"/>
          <p:cNvSpPr/>
          <p:nvPr/>
        </p:nvSpPr>
        <p:spPr>
          <a:xfrm>
            <a:off x="3509963" y="2503488"/>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0" name="矩形: 圆角 19"/>
          <p:cNvSpPr/>
          <p:nvPr/>
        </p:nvSpPr>
        <p:spPr>
          <a:xfrm>
            <a:off x="3509963" y="3478213"/>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4" name="矩形: 圆角 23"/>
          <p:cNvSpPr/>
          <p:nvPr/>
        </p:nvSpPr>
        <p:spPr>
          <a:xfrm>
            <a:off x="3509963" y="4452938"/>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2" name="矩形: 圆角 31"/>
          <p:cNvSpPr/>
          <p:nvPr/>
        </p:nvSpPr>
        <p:spPr>
          <a:xfrm>
            <a:off x="7092950" y="1528763"/>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4" name="矩形: 圆角 33"/>
          <p:cNvSpPr/>
          <p:nvPr/>
        </p:nvSpPr>
        <p:spPr>
          <a:xfrm>
            <a:off x="7092950" y="2503488"/>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6" name="矩形: 圆角 35"/>
          <p:cNvSpPr/>
          <p:nvPr/>
        </p:nvSpPr>
        <p:spPr>
          <a:xfrm>
            <a:off x="7092950" y="3478213"/>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8" name="矩形: 圆角 37"/>
          <p:cNvSpPr/>
          <p:nvPr/>
        </p:nvSpPr>
        <p:spPr>
          <a:xfrm>
            <a:off x="7092950" y="4452938"/>
            <a:ext cx="2708275" cy="52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42" name="连接符: 肘形 41"/>
          <p:cNvCxnSpPr>
            <a:endCxn id="11" idx="1"/>
          </p:cNvCxnSpPr>
          <p:nvPr/>
        </p:nvCxnSpPr>
        <p:spPr>
          <a:xfrm flipV="1">
            <a:off x="2581275" y="1789113"/>
            <a:ext cx="928688" cy="1362075"/>
          </a:xfrm>
          <a:prstGeom prst="bentConnector3">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连接符: 肘形 43"/>
          <p:cNvCxnSpPr>
            <a:endCxn id="24" idx="1"/>
          </p:cNvCxnSpPr>
          <p:nvPr/>
        </p:nvCxnSpPr>
        <p:spPr>
          <a:xfrm>
            <a:off x="2581275" y="3151188"/>
            <a:ext cx="928688" cy="1563688"/>
          </a:xfrm>
          <a:prstGeom prst="bentConnector3">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endCxn id="18" idx="1"/>
          </p:cNvCxnSpPr>
          <p:nvPr/>
        </p:nvCxnSpPr>
        <p:spPr>
          <a:xfrm flipV="1">
            <a:off x="3038475" y="2765425"/>
            <a:ext cx="471488"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endCxn id="20" idx="1"/>
          </p:cNvCxnSpPr>
          <p:nvPr/>
        </p:nvCxnSpPr>
        <p:spPr>
          <a:xfrm>
            <a:off x="3038475" y="3740150"/>
            <a:ext cx="471488"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11" idx="3"/>
            <a:endCxn id="32" idx="1"/>
          </p:cNvCxnSpPr>
          <p:nvPr/>
        </p:nvCxnSpPr>
        <p:spPr>
          <a:xfrm>
            <a:off x="6218238" y="1789113"/>
            <a:ext cx="874713"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18" idx="3"/>
            <a:endCxn id="34" idx="1"/>
          </p:cNvCxnSpPr>
          <p:nvPr/>
        </p:nvCxnSpPr>
        <p:spPr>
          <a:xfrm>
            <a:off x="6218238" y="2765425"/>
            <a:ext cx="874713"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0" idx="3"/>
            <a:endCxn id="36" idx="1"/>
          </p:cNvCxnSpPr>
          <p:nvPr/>
        </p:nvCxnSpPr>
        <p:spPr>
          <a:xfrm>
            <a:off x="6218238" y="3740150"/>
            <a:ext cx="874713"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24" idx="3"/>
            <a:endCxn id="38" idx="1"/>
          </p:cNvCxnSpPr>
          <p:nvPr/>
        </p:nvCxnSpPr>
        <p:spPr>
          <a:xfrm>
            <a:off x="6218238" y="4714875"/>
            <a:ext cx="874713"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23579" name="文本框 58"/>
          <p:cNvSpPr txBox="1"/>
          <p:nvPr/>
        </p:nvSpPr>
        <p:spPr>
          <a:xfrm>
            <a:off x="4162425" y="1604963"/>
            <a:ext cx="1563688"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第一编  总则</a:t>
            </a:r>
            <a:endParaRPr lang="zh-CN" altLang="en-US" b="1" dirty="0">
              <a:solidFill>
                <a:srgbClr val="C00000"/>
              </a:solidFill>
              <a:latin typeface="黑体" panose="02010609060101010101" charset="-122"/>
              <a:ea typeface="黑体" panose="02010609060101010101" charset="-122"/>
            </a:endParaRPr>
          </a:p>
        </p:txBody>
      </p:sp>
      <p:sp>
        <p:nvSpPr>
          <p:cNvPr id="23580" name="文本框 60"/>
          <p:cNvSpPr txBox="1"/>
          <p:nvPr/>
        </p:nvSpPr>
        <p:spPr>
          <a:xfrm>
            <a:off x="4162425" y="2579688"/>
            <a:ext cx="1563688"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第二编  物权</a:t>
            </a:r>
            <a:endParaRPr lang="zh-CN" altLang="en-US" b="1" dirty="0">
              <a:solidFill>
                <a:srgbClr val="C00000"/>
              </a:solidFill>
              <a:latin typeface="黑体" panose="02010609060101010101" charset="-122"/>
              <a:ea typeface="黑体" panose="02010609060101010101" charset="-122"/>
            </a:endParaRPr>
          </a:p>
        </p:txBody>
      </p:sp>
      <p:sp>
        <p:nvSpPr>
          <p:cNvPr id="23581" name="文本框 62"/>
          <p:cNvSpPr txBox="1"/>
          <p:nvPr/>
        </p:nvSpPr>
        <p:spPr>
          <a:xfrm>
            <a:off x="4173538" y="3554413"/>
            <a:ext cx="1563687"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第三编  合同</a:t>
            </a:r>
            <a:endParaRPr lang="zh-CN" altLang="en-US" b="1" dirty="0">
              <a:solidFill>
                <a:srgbClr val="C00000"/>
              </a:solidFill>
              <a:latin typeface="黑体" panose="02010609060101010101" charset="-122"/>
              <a:ea typeface="黑体" panose="02010609060101010101" charset="-122"/>
            </a:endParaRPr>
          </a:p>
        </p:txBody>
      </p:sp>
      <p:sp>
        <p:nvSpPr>
          <p:cNvPr id="23582" name="文本框 64"/>
          <p:cNvSpPr txBox="1"/>
          <p:nvPr/>
        </p:nvSpPr>
        <p:spPr>
          <a:xfrm>
            <a:off x="4057650" y="4529138"/>
            <a:ext cx="1793875"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第四编  人格权</a:t>
            </a:r>
            <a:endParaRPr lang="zh-CN" altLang="en-US" b="1" dirty="0">
              <a:solidFill>
                <a:srgbClr val="C00000"/>
              </a:solidFill>
              <a:latin typeface="黑体" panose="02010609060101010101" charset="-122"/>
              <a:ea typeface="黑体" panose="02010609060101010101" charset="-122"/>
            </a:endParaRPr>
          </a:p>
        </p:txBody>
      </p:sp>
      <p:sp>
        <p:nvSpPr>
          <p:cNvPr id="23583" name="文本框 66"/>
          <p:cNvSpPr txBox="1"/>
          <p:nvPr/>
        </p:nvSpPr>
        <p:spPr>
          <a:xfrm>
            <a:off x="7580313" y="1604963"/>
            <a:ext cx="2024062"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第五编  婚姻家庭</a:t>
            </a:r>
            <a:endParaRPr lang="zh-CN" altLang="en-US" b="1" dirty="0">
              <a:solidFill>
                <a:srgbClr val="C00000"/>
              </a:solidFill>
              <a:latin typeface="黑体" panose="02010609060101010101" charset="-122"/>
              <a:ea typeface="黑体" panose="02010609060101010101" charset="-122"/>
            </a:endParaRPr>
          </a:p>
        </p:txBody>
      </p:sp>
      <p:sp>
        <p:nvSpPr>
          <p:cNvPr id="23584" name="文本框 68"/>
          <p:cNvSpPr txBox="1"/>
          <p:nvPr/>
        </p:nvSpPr>
        <p:spPr>
          <a:xfrm>
            <a:off x="7580313" y="2608263"/>
            <a:ext cx="1563687"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第六编  继承</a:t>
            </a:r>
            <a:endParaRPr lang="zh-CN" altLang="en-US" b="1" dirty="0">
              <a:solidFill>
                <a:srgbClr val="C00000"/>
              </a:solidFill>
              <a:latin typeface="黑体" panose="02010609060101010101" charset="-122"/>
              <a:ea typeface="黑体" panose="02010609060101010101" charset="-122"/>
            </a:endParaRPr>
          </a:p>
        </p:txBody>
      </p:sp>
      <p:sp>
        <p:nvSpPr>
          <p:cNvPr id="23585" name="文本框 70"/>
          <p:cNvSpPr txBox="1"/>
          <p:nvPr/>
        </p:nvSpPr>
        <p:spPr>
          <a:xfrm>
            <a:off x="7580313" y="3554413"/>
            <a:ext cx="2024062"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第七编  侵权责任</a:t>
            </a:r>
            <a:endParaRPr lang="zh-CN" altLang="en-US" b="1" dirty="0">
              <a:solidFill>
                <a:srgbClr val="C00000"/>
              </a:solidFill>
              <a:latin typeface="黑体" panose="02010609060101010101" charset="-122"/>
              <a:ea typeface="黑体" panose="02010609060101010101" charset="-122"/>
            </a:endParaRPr>
          </a:p>
        </p:txBody>
      </p:sp>
      <p:sp>
        <p:nvSpPr>
          <p:cNvPr id="23586" name="文本框 72"/>
          <p:cNvSpPr txBox="1"/>
          <p:nvPr/>
        </p:nvSpPr>
        <p:spPr>
          <a:xfrm>
            <a:off x="8208963" y="4529138"/>
            <a:ext cx="642937" cy="368300"/>
          </a:xfrm>
          <a:prstGeom prst="rect">
            <a:avLst/>
          </a:prstGeom>
          <a:noFill/>
          <a:ln w="9525">
            <a:noFill/>
          </a:ln>
        </p:spPr>
        <p:txBody>
          <a:bodyPr wrap="none">
            <a:spAutoFit/>
          </a:bodyPr>
          <a:p>
            <a:r>
              <a:rPr lang="zh-CN" altLang="en-US" b="1" dirty="0">
                <a:solidFill>
                  <a:srgbClr val="C00000"/>
                </a:solidFill>
                <a:latin typeface="黑体" panose="02010609060101010101" charset="-122"/>
                <a:ea typeface="黑体" panose="02010609060101010101" charset="-122"/>
              </a:rPr>
              <a:t>附则</a:t>
            </a:r>
            <a:endParaRPr lang="zh-CN" altLang="en-US" dirty="0">
              <a:solidFill>
                <a:srgbClr val="C00000"/>
              </a:solidFill>
              <a:latin typeface="思源黑体 CN Normal"/>
              <a:ea typeface="思源黑体 CN Norm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8" name="图片 46"/>
          <p:cNvPicPr>
            <a:picLocks noGrp="1" noChangeAspect="1"/>
          </p:cNvPicPr>
          <p:nvPr/>
        </p:nvPicPr>
        <p:blipFill>
          <a:blip r:embed="rId1"/>
          <a:stretch>
            <a:fillRect/>
          </a:stretch>
        </p:blipFill>
        <p:spPr>
          <a:xfrm>
            <a:off x="7253288" y="2200275"/>
            <a:ext cx="3152775" cy="3149600"/>
          </a:xfrm>
          <a:prstGeom prst="rect">
            <a:avLst/>
          </a:prstGeom>
          <a:noFill/>
          <a:ln w="9525">
            <a:noFill/>
          </a:ln>
        </p:spPr>
      </p:pic>
      <p:sp>
        <p:nvSpPr>
          <p:cNvPr id="26" name="矩形 25"/>
          <p:cNvSpPr/>
          <p:nvPr/>
        </p:nvSpPr>
        <p:spPr>
          <a:xfrm>
            <a:off x="1187450" y="1008063"/>
            <a:ext cx="4335463" cy="4500563"/>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nvGrpSpPr>
          <p:cNvPr id="24580" name="组合 8"/>
          <p:cNvGrpSpPr/>
          <p:nvPr/>
        </p:nvGrpSpPr>
        <p:grpSpPr>
          <a:xfrm>
            <a:off x="5726113" y="5664200"/>
            <a:ext cx="1093787" cy="1103313"/>
            <a:chOff x="5725954" y="5664200"/>
            <a:chExt cx="1093946" cy="1103602"/>
          </a:xfrm>
        </p:grpSpPr>
        <p:pic>
          <p:nvPicPr>
            <p:cNvPr id="24603" name="图片 6"/>
            <p:cNvPicPr>
              <a:picLocks noChangeAspect="1"/>
            </p:cNvPicPr>
            <p:nvPr/>
          </p:nvPicPr>
          <p:blipFill>
            <a:blip r:embed="rId2"/>
            <a:stretch>
              <a:fillRect/>
            </a:stretch>
          </p:blipFill>
          <p:spPr>
            <a:xfrm>
              <a:off x="5725954" y="5664200"/>
              <a:ext cx="1093946" cy="1103602"/>
            </a:xfrm>
            <a:prstGeom prst="rect">
              <a:avLst/>
            </a:prstGeom>
            <a:noFill/>
            <a:ln w="9525">
              <a:noFill/>
            </a:ln>
          </p:spPr>
        </p:pic>
        <p:sp>
          <p:nvSpPr>
            <p:cNvPr id="24604"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3"/>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24582" name="图片 15"/>
          <p:cNvPicPr>
            <a:picLocks noGrp="1" noChangeAspect="1"/>
          </p:cNvPicPr>
          <p:nvPr/>
        </p:nvPicPr>
        <p:blipFill>
          <a:blip r:embed="rId4"/>
          <a:stretch>
            <a:fillRect/>
          </a:stretch>
        </p:blipFill>
        <p:spPr>
          <a:xfrm>
            <a:off x="225425" y="119063"/>
            <a:ext cx="962025" cy="476250"/>
          </a:xfrm>
          <a:prstGeom prst="rect">
            <a:avLst/>
          </a:prstGeom>
          <a:noFill/>
          <a:ln w="9525">
            <a:noFill/>
          </a:ln>
        </p:spPr>
      </p:pic>
      <p:sp>
        <p:nvSpPr>
          <p:cNvPr id="24583" name="文本框 37"/>
          <p:cNvSpPr txBox="1"/>
          <p:nvPr/>
        </p:nvSpPr>
        <p:spPr>
          <a:xfrm>
            <a:off x="1277938" y="69850"/>
            <a:ext cx="5541962" cy="574675"/>
          </a:xfrm>
          <a:prstGeom prst="rect">
            <a:avLst/>
          </a:prstGeom>
          <a:noFill/>
          <a:ln w="9525">
            <a:noFill/>
          </a:ln>
        </p:spPr>
        <p:txBody>
          <a:bodyPr lIns="68584" tIns="34292" rIns="68584" bIns="34292">
            <a:spAutoFit/>
          </a:bodyPr>
          <a:p>
            <a:pPr algn="dist">
              <a:lnSpc>
                <a:spcPct val="130000"/>
              </a:lnSpc>
            </a:pP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与现行法律的关系</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sp>
        <p:nvSpPr>
          <p:cNvPr id="4" name="矩形 3"/>
          <p:cNvSpPr/>
          <p:nvPr/>
        </p:nvSpPr>
        <p:spPr>
          <a:xfrm>
            <a:off x="1517650" y="1189038"/>
            <a:ext cx="1689100"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婚姻法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5" name="矩形 4"/>
          <p:cNvSpPr/>
          <p:nvPr/>
        </p:nvSpPr>
        <p:spPr>
          <a:xfrm>
            <a:off x="1517650" y="2025650"/>
            <a:ext cx="1689100"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继承法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6" name="矩形 5"/>
          <p:cNvSpPr/>
          <p:nvPr/>
        </p:nvSpPr>
        <p:spPr>
          <a:xfrm>
            <a:off x="1517650" y="2863850"/>
            <a:ext cx="1689100"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民法通则</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11" name="矩形 10"/>
          <p:cNvSpPr/>
          <p:nvPr/>
        </p:nvSpPr>
        <p:spPr>
          <a:xfrm>
            <a:off x="1517650" y="3700463"/>
            <a:ext cx="1689100"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sym typeface="+mn-ea"/>
              </a:rPr>
              <a:t>收养法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sym typeface="+mn-ea"/>
            </a:endParaRPr>
          </a:p>
        </p:txBody>
      </p:sp>
      <p:sp>
        <p:nvSpPr>
          <p:cNvPr id="15" name="矩形 14"/>
          <p:cNvSpPr/>
          <p:nvPr/>
        </p:nvSpPr>
        <p:spPr>
          <a:xfrm>
            <a:off x="3508375" y="1189038"/>
            <a:ext cx="1687513"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担保法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19" name="矩形 18"/>
          <p:cNvSpPr/>
          <p:nvPr/>
        </p:nvSpPr>
        <p:spPr>
          <a:xfrm>
            <a:off x="3508375" y="2073275"/>
            <a:ext cx="1687513"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合同法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21" name="矩形 20"/>
          <p:cNvSpPr/>
          <p:nvPr/>
        </p:nvSpPr>
        <p:spPr>
          <a:xfrm>
            <a:off x="3508375" y="2959100"/>
            <a:ext cx="1687513"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物权法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23" name="矩形 22"/>
          <p:cNvSpPr/>
          <p:nvPr/>
        </p:nvSpPr>
        <p:spPr>
          <a:xfrm>
            <a:off x="3508375" y="3843338"/>
            <a:ext cx="1687513" cy="619125"/>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侵权责任法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sp>
        <p:nvSpPr>
          <p:cNvPr id="25" name="矩形 24"/>
          <p:cNvSpPr/>
          <p:nvPr/>
        </p:nvSpPr>
        <p:spPr>
          <a:xfrm>
            <a:off x="3508375" y="4727575"/>
            <a:ext cx="1687513" cy="620713"/>
          </a:xfrm>
          <a:prstGeom prst="rect">
            <a:avLst/>
          </a:prstGeom>
          <a:solidFill>
            <a:schemeClr val="bg1">
              <a:alpha val="59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rPr>
              <a:t>民法</a:t>
            </a:r>
            <a:endParaRPr kumimoji="0" lang="zh-CN" altLang="en-US" sz="1800" b="1"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mn-cs"/>
            </a:endParaRPr>
          </a:p>
        </p:txBody>
      </p:sp>
      <p:grpSp>
        <p:nvGrpSpPr>
          <p:cNvPr id="24593" name="组合 49"/>
          <p:cNvGrpSpPr/>
          <p:nvPr/>
        </p:nvGrpSpPr>
        <p:grpSpPr>
          <a:xfrm>
            <a:off x="7254875" y="2397125"/>
            <a:ext cx="3146425" cy="1154113"/>
            <a:chOff x="7335374" y="3105501"/>
            <a:chExt cx="3146111" cy="1154793"/>
          </a:xfrm>
        </p:grpSpPr>
        <p:sp>
          <p:nvSpPr>
            <p:cNvPr id="28" name="矩形 27"/>
            <p:cNvSpPr/>
            <p:nvPr/>
          </p:nvSpPr>
          <p:spPr>
            <a:xfrm>
              <a:off x="7335374" y="3105501"/>
              <a:ext cx="3146111" cy="1154793"/>
            </a:xfrm>
            <a:prstGeom prst="rect">
              <a:avLst/>
            </a:prstGeom>
            <a:solidFill>
              <a:srgbClr val="C000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600" b="1" i="0" u="none" strike="noStrike" kern="1200" cap="none" spc="0" normalizeH="0" baseline="0" noProof="1">
                <a:ln>
                  <a:noFill/>
                </a:ln>
                <a:solidFill>
                  <a:schemeClr val="bg1"/>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4601" name="KSO_Shape"/>
            <p:cNvSpPr/>
            <p:nvPr/>
          </p:nvSpPr>
          <p:spPr>
            <a:xfrm>
              <a:off x="9643146" y="3415290"/>
              <a:ext cx="610502" cy="591121"/>
            </a:xfrm>
            <a:custGeom>
              <a:avLst/>
              <a:gdLst/>
              <a:ahLst/>
              <a:cxnLst>
                <a:cxn ang="0">
                  <a:pos x="178" y="78"/>
                </a:cxn>
                <a:cxn ang="0">
                  <a:pos x="183" y="78"/>
                </a:cxn>
                <a:cxn ang="0">
                  <a:pos x="191" y="94"/>
                </a:cxn>
                <a:cxn ang="0">
                  <a:pos x="150" y="156"/>
                </a:cxn>
                <a:cxn ang="0">
                  <a:pos x="140" y="161"/>
                </a:cxn>
                <a:cxn ang="0">
                  <a:pos x="116" y="161"/>
                </a:cxn>
                <a:cxn ang="0">
                  <a:pos x="116" y="181"/>
                </a:cxn>
                <a:cxn ang="0">
                  <a:pos x="112" y="186"/>
                </a:cxn>
                <a:cxn ang="0">
                  <a:pos x="109" y="187"/>
                </a:cxn>
                <a:cxn ang="0">
                  <a:pos x="106" y="186"/>
                </a:cxn>
                <a:cxn ang="0">
                  <a:pos x="87" y="173"/>
                </a:cxn>
                <a:cxn ang="0">
                  <a:pos x="68" y="186"/>
                </a:cxn>
                <a:cxn ang="0">
                  <a:pos x="61" y="186"/>
                </a:cxn>
                <a:cxn ang="0">
                  <a:pos x="58" y="181"/>
                </a:cxn>
                <a:cxn ang="0">
                  <a:pos x="58" y="132"/>
                </a:cxn>
                <a:cxn ang="0">
                  <a:pos x="68" y="111"/>
                </a:cxn>
                <a:cxn ang="0">
                  <a:pos x="72" y="110"/>
                </a:cxn>
                <a:cxn ang="0">
                  <a:pos x="122" y="110"/>
                </a:cxn>
                <a:cxn ang="0">
                  <a:pos x="115" y="135"/>
                </a:cxn>
                <a:cxn ang="0">
                  <a:pos x="134" y="135"/>
                </a:cxn>
                <a:cxn ang="0">
                  <a:pos x="178" y="78"/>
                </a:cxn>
                <a:cxn ang="0">
                  <a:pos x="131" y="0"/>
                </a:cxn>
                <a:cxn ang="0">
                  <a:pos x="176" y="3"/>
                </a:cxn>
                <a:cxn ang="0">
                  <a:pos x="184" y="19"/>
                </a:cxn>
                <a:cxn ang="0">
                  <a:pos x="134" y="86"/>
                </a:cxn>
                <a:cxn ang="0">
                  <a:pos x="124" y="90"/>
                </a:cxn>
                <a:cxn ang="0">
                  <a:pos x="48" y="90"/>
                </a:cxn>
                <a:cxn ang="0">
                  <a:pos x="25" y="118"/>
                </a:cxn>
                <a:cxn ang="0">
                  <a:pos x="39" y="134"/>
                </a:cxn>
                <a:cxn ang="0">
                  <a:pos x="45" y="135"/>
                </a:cxn>
                <a:cxn ang="0">
                  <a:pos x="45" y="161"/>
                </a:cxn>
                <a:cxn ang="0">
                  <a:pos x="1" y="123"/>
                </a:cxn>
                <a:cxn ang="0">
                  <a:pos x="1" y="102"/>
                </a:cxn>
                <a:cxn ang="0">
                  <a:pos x="58" y="14"/>
                </a:cxn>
                <a:cxn ang="0">
                  <a:pos x="76" y="5"/>
                </a:cxn>
                <a:cxn ang="0">
                  <a:pos x="131" y="0"/>
                </a:cxn>
              </a:cxnLst>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bg1">
                <a:alpha val="100000"/>
              </a:schemeClr>
            </a:solidFill>
            <a:ln w="9525">
              <a:noFill/>
            </a:ln>
          </p:spPr>
          <p:txBody>
            <a:bodyPr/>
            <a:p>
              <a:endParaRPr lang="zh-CN" altLang="en-US"/>
            </a:p>
          </p:txBody>
        </p:sp>
        <p:sp>
          <p:nvSpPr>
            <p:cNvPr id="24602" name="文本框 30"/>
            <p:cNvSpPr txBox="1"/>
            <p:nvPr/>
          </p:nvSpPr>
          <p:spPr>
            <a:xfrm>
              <a:off x="7428541" y="3371137"/>
              <a:ext cx="2293532" cy="707886"/>
            </a:xfrm>
            <a:prstGeom prst="rect">
              <a:avLst/>
            </a:prstGeom>
            <a:noFill/>
            <a:ln w="9525">
              <a:noFill/>
            </a:ln>
          </p:spPr>
          <p:txBody>
            <a:bodyPr>
              <a:spAutoFit/>
            </a:bodyPr>
            <a:p>
              <a:pPr algn="ctr"/>
              <a:r>
                <a:rPr lang="zh-CN" altLang="en-US" sz="4000" b="1" dirty="0">
                  <a:solidFill>
                    <a:schemeClr val="bg1"/>
                  </a:solidFill>
                  <a:latin typeface="思源黑体 CN Heavy"/>
                  <a:ea typeface="思源黑体 CN Heavy"/>
                </a:rPr>
                <a:t>民 法 典</a:t>
              </a:r>
              <a:endParaRPr lang="zh-CN" altLang="en-US" sz="4000" b="1" dirty="0">
                <a:solidFill>
                  <a:schemeClr val="bg1"/>
                </a:solidFill>
                <a:latin typeface="思源黑体 CN Heavy"/>
                <a:ea typeface="思源黑体 CN Heavy"/>
              </a:endParaRPr>
            </a:p>
          </p:txBody>
        </p:sp>
      </p:grpSp>
      <p:sp>
        <p:nvSpPr>
          <p:cNvPr id="36" name="矩形 35"/>
          <p:cNvSpPr/>
          <p:nvPr/>
        </p:nvSpPr>
        <p:spPr>
          <a:xfrm>
            <a:off x="7254875" y="3816350"/>
            <a:ext cx="3146425" cy="2127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4595" name="KSO_Shape"/>
          <p:cNvSpPr/>
          <p:nvPr/>
        </p:nvSpPr>
        <p:spPr>
          <a:xfrm>
            <a:off x="5988050" y="2692400"/>
            <a:ext cx="989013" cy="1195388"/>
          </a:xfrm>
          <a:custGeom>
            <a:avLst/>
            <a:gdLst/>
            <a:ahLst/>
            <a:cxnLst>
              <a:cxn ang="0">
                <a:pos x="398" y="142"/>
              </a:cxn>
              <a:cxn ang="0">
                <a:pos x="649" y="393"/>
              </a:cxn>
              <a:cxn ang="0">
                <a:pos x="398" y="645"/>
              </a:cxn>
              <a:cxn ang="0">
                <a:pos x="375" y="622"/>
              </a:cxn>
              <a:cxn ang="0">
                <a:pos x="602" y="393"/>
              </a:cxn>
              <a:cxn ang="0">
                <a:pos x="375" y="165"/>
              </a:cxn>
              <a:cxn ang="0">
                <a:pos x="398" y="142"/>
              </a:cxn>
              <a:cxn ang="0">
                <a:pos x="36" y="0"/>
              </a:cxn>
              <a:cxn ang="0">
                <a:pos x="428" y="393"/>
              </a:cxn>
              <a:cxn ang="0">
                <a:pos x="36" y="787"/>
              </a:cxn>
              <a:cxn ang="0">
                <a:pos x="0" y="750"/>
              </a:cxn>
              <a:cxn ang="0">
                <a:pos x="355" y="393"/>
              </a:cxn>
              <a:cxn ang="0">
                <a:pos x="0" y="37"/>
              </a:cxn>
              <a:cxn ang="0">
                <a:pos x="36" y="0"/>
              </a:cxn>
            </a:cxnLst>
            <a:pathLst>
              <a:path w="11382375" h="13741400">
                <a:moveTo>
                  <a:pt x="6983413" y="2471737"/>
                </a:moveTo>
                <a:lnTo>
                  <a:pt x="11382375" y="6870700"/>
                </a:lnTo>
                <a:lnTo>
                  <a:pt x="6983413" y="11268075"/>
                </a:lnTo>
                <a:lnTo>
                  <a:pt x="6581775" y="10855325"/>
                </a:lnTo>
                <a:lnTo>
                  <a:pt x="10563225" y="6870700"/>
                </a:lnTo>
                <a:lnTo>
                  <a:pt x="6581775" y="2889250"/>
                </a:lnTo>
                <a:lnTo>
                  <a:pt x="6983413" y="2471737"/>
                </a:lnTo>
                <a:close/>
                <a:moveTo>
                  <a:pt x="623888" y="0"/>
                </a:moveTo>
                <a:lnTo>
                  <a:pt x="7500938" y="6870700"/>
                </a:lnTo>
                <a:lnTo>
                  <a:pt x="623888" y="13741400"/>
                </a:lnTo>
                <a:lnTo>
                  <a:pt x="0" y="13096875"/>
                </a:lnTo>
                <a:lnTo>
                  <a:pt x="6224588" y="6870700"/>
                </a:lnTo>
                <a:lnTo>
                  <a:pt x="0" y="649288"/>
                </a:lnTo>
                <a:lnTo>
                  <a:pt x="623888" y="0"/>
                </a:lnTo>
                <a:close/>
              </a:path>
            </a:pathLst>
          </a:custGeom>
          <a:solidFill>
            <a:srgbClr val="C00000">
              <a:alpha val="100000"/>
            </a:srgbClr>
          </a:solidFill>
          <a:ln w="9525">
            <a:noFill/>
          </a:ln>
        </p:spPr>
        <p:txBody>
          <a:bodyPr/>
          <a:p>
            <a:endParaRPr lang="zh-CN" altLang="en-US"/>
          </a:p>
        </p:txBody>
      </p:sp>
      <p:grpSp>
        <p:nvGrpSpPr>
          <p:cNvPr id="24596" name="组合 44"/>
          <p:cNvGrpSpPr/>
          <p:nvPr/>
        </p:nvGrpSpPr>
        <p:grpSpPr>
          <a:xfrm rot="-182888">
            <a:off x="1068388" y="3562350"/>
            <a:ext cx="3054350" cy="3054350"/>
            <a:chOff x="427120" y="3248232"/>
            <a:chExt cx="2741238" cy="2741238"/>
          </a:xfrm>
        </p:grpSpPr>
        <p:pic>
          <p:nvPicPr>
            <p:cNvPr id="24598" name="图片 42"/>
            <p:cNvPicPr>
              <a:picLocks noChangeAspect="1"/>
            </p:cNvPicPr>
            <p:nvPr/>
          </p:nvPicPr>
          <p:blipFill>
            <a:blip r:embed="rId5"/>
            <a:stretch>
              <a:fillRect/>
            </a:stretch>
          </p:blipFill>
          <p:spPr>
            <a:xfrm>
              <a:off x="427120" y="3248232"/>
              <a:ext cx="2741238" cy="2741238"/>
            </a:xfrm>
            <a:prstGeom prst="rect">
              <a:avLst/>
            </a:prstGeom>
            <a:noFill/>
            <a:ln w="9525">
              <a:noFill/>
            </a:ln>
          </p:spPr>
        </p:pic>
        <p:sp>
          <p:nvSpPr>
            <p:cNvPr id="44" name="矩形 43"/>
            <p:cNvSpPr/>
            <p:nvPr/>
          </p:nvSpPr>
          <p:spPr>
            <a:xfrm rot="20948484">
              <a:off x="1349185" y="5054806"/>
              <a:ext cx="1024402" cy="354765"/>
            </a:xfrm>
            <a:prstGeom prst="rect">
              <a:avLst/>
            </a:prstGeom>
            <a:solidFill>
              <a:srgbClr val="FF0B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1">
                  <a:ln>
                    <a:noFill/>
                  </a:ln>
                  <a:solidFill>
                    <a:schemeClr val="lt1"/>
                  </a:solidFill>
                  <a:effectLst/>
                  <a:uLnTx/>
                  <a:uFillTx/>
                  <a:latin typeface="个性印章" panose="02010609000101010101" pitchFamily="49" charset="-122"/>
                  <a:ea typeface="个性印章" panose="02010609000101010101" pitchFamily="49" charset="-122"/>
                  <a:cs typeface="+mn-cs"/>
                </a:rPr>
                <a:t>废 除</a:t>
              </a:r>
              <a:endParaRPr kumimoji="0" lang="zh-CN" altLang="en-US" sz="1800" b="0" i="0" u="none" strike="noStrike" kern="1200" cap="none" spc="0" normalizeH="0" baseline="0" noProof="1">
                <a:ln>
                  <a:noFill/>
                </a:ln>
                <a:solidFill>
                  <a:schemeClr val="lt1"/>
                </a:solidFill>
                <a:effectLst/>
                <a:uLnTx/>
                <a:uFillTx/>
                <a:latin typeface="个性印章" panose="02010609000101010101" pitchFamily="49" charset="-122"/>
                <a:ea typeface="个性印章" panose="02010609000101010101" pitchFamily="49" charset="-122"/>
                <a:cs typeface="+mn-cs"/>
              </a:endParaRPr>
            </a:p>
          </p:txBody>
        </p:sp>
      </p:grpSp>
      <p:sp>
        <p:nvSpPr>
          <p:cNvPr id="49" name="矩形 48"/>
          <p:cNvSpPr/>
          <p:nvPr/>
        </p:nvSpPr>
        <p:spPr>
          <a:xfrm>
            <a:off x="7259638" y="1946275"/>
            <a:ext cx="3141663" cy="19685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5602" name="组合 8"/>
          <p:cNvGrpSpPr/>
          <p:nvPr/>
        </p:nvGrpSpPr>
        <p:grpSpPr>
          <a:xfrm>
            <a:off x="5726113" y="5664200"/>
            <a:ext cx="1093787" cy="1103313"/>
            <a:chOff x="5725954" y="5664200"/>
            <a:chExt cx="1093946" cy="1103602"/>
          </a:xfrm>
        </p:grpSpPr>
        <p:pic>
          <p:nvPicPr>
            <p:cNvPr id="25623"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25624"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25604"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25605" name="文本框 37"/>
          <p:cNvSpPr txBox="1"/>
          <p:nvPr/>
        </p:nvSpPr>
        <p:spPr>
          <a:xfrm>
            <a:off x="1277938" y="69850"/>
            <a:ext cx="3630612" cy="628650"/>
          </a:xfrm>
          <a:prstGeom prst="rect">
            <a:avLst/>
          </a:prstGeom>
          <a:noFill/>
          <a:ln w="9525">
            <a:noFill/>
          </a:ln>
        </p:spPr>
        <p:txBody>
          <a:bodyPr lIns="68584" tIns="34292" rIns="68584" bIns="34292">
            <a:spAutoFit/>
          </a:bodyPr>
          <a:p>
            <a:pPr algn="dist">
              <a:lnSpc>
                <a:spcPct val="130000"/>
              </a:lnSpc>
            </a:pP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民法典的价值</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grpSp>
        <p:nvGrpSpPr>
          <p:cNvPr id="25606" name="组合 9"/>
          <p:cNvGrpSpPr/>
          <p:nvPr/>
        </p:nvGrpSpPr>
        <p:grpSpPr>
          <a:xfrm>
            <a:off x="571500" y="1011238"/>
            <a:ext cx="6581775" cy="919162"/>
            <a:chOff x="1493521" y="2672079"/>
            <a:chExt cx="10180319" cy="1422409"/>
          </a:xfrm>
        </p:grpSpPr>
        <p:sp>
          <p:nvSpPr>
            <p:cNvPr id="11" name="直角三角形 10"/>
            <p:cNvSpPr/>
            <p:nvPr/>
          </p:nvSpPr>
          <p:spPr>
            <a:xfrm rot="10800000" flipH="1">
              <a:off x="1493521" y="2672079"/>
              <a:ext cx="805389" cy="805787"/>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3" name="直角三角形 12"/>
            <p:cNvSpPr/>
            <p:nvPr/>
          </p:nvSpPr>
          <p:spPr>
            <a:xfrm rot="16200000">
              <a:off x="10600542" y="3021191"/>
              <a:ext cx="1073562" cy="1073033"/>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4" name="矩形 13"/>
            <p:cNvSpPr/>
            <p:nvPr/>
          </p:nvSpPr>
          <p:spPr>
            <a:xfrm>
              <a:off x="1577006" y="2770346"/>
              <a:ext cx="9954417" cy="1220962"/>
            </a:xfrm>
            <a:prstGeom prst="rect">
              <a:avLst/>
            </a:prstGeom>
            <a:solidFill>
              <a:schemeClr val="bg1">
                <a:alpha val="74000"/>
              </a:schemeClr>
            </a:solidFill>
            <a:ln>
              <a:noFill/>
            </a:ln>
            <a:effectLst>
              <a:outerShdw blurRad="635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思源黑体 CN Heavy" panose="020B0A00000000000000" pitchFamily="34" charset="-122"/>
                <a:ea typeface="思源黑体 CN Heavy" panose="020B0A00000000000000" pitchFamily="34" charset="-122"/>
                <a:cs typeface="+mn-cs"/>
              </a:endParaRPr>
            </a:p>
          </p:txBody>
        </p:sp>
        <p:sp>
          <p:nvSpPr>
            <p:cNvPr id="25622" name="文本框 14"/>
            <p:cNvSpPr txBox="1"/>
            <p:nvPr/>
          </p:nvSpPr>
          <p:spPr>
            <a:xfrm>
              <a:off x="1901818" y="2974641"/>
              <a:ext cx="9294501" cy="808960"/>
            </a:xfrm>
            <a:prstGeom prst="rect">
              <a:avLst/>
            </a:prstGeom>
            <a:noFill/>
            <a:ln w="9525">
              <a:noFill/>
            </a:ln>
          </p:spPr>
          <p:txBody>
            <a:bodyPr>
              <a:spAutoFit/>
            </a:bodyPr>
            <a:p>
              <a:pPr algn="just">
                <a:lnSpc>
                  <a:spcPct val="150000"/>
                </a:lnSpc>
              </a:pPr>
              <a:r>
                <a:rPr lang="zh-CN" altLang="en-US" sz="2000" dirty="0">
                  <a:solidFill>
                    <a:srgbClr val="C00000"/>
                  </a:solidFill>
                  <a:latin typeface="思源黑体 CN Heavy"/>
                  <a:ea typeface="思源黑体 CN Heavy"/>
                </a:rPr>
                <a:t>规定民事活动必须遵循的基本原则和一般性规则</a:t>
              </a:r>
              <a:endParaRPr lang="en-US" altLang="zh-CN" sz="2000" dirty="0">
                <a:solidFill>
                  <a:srgbClr val="C00000"/>
                </a:solidFill>
                <a:latin typeface="思源黑体 CN Heavy"/>
                <a:ea typeface="思源黑体 CN Heavy"/>
              </a:endParaRPr>
            </a:p>
          </p:txBody>
        </p:sp>
      </p:grpSp>
      <p:cxnSp>
        <p:nvCxnSpPr>
          <p:cNvPr id="5" name="直接连接符 4"/>
          <p:cNvCxnSpPr/>
          <p:nvPr/>
        </p:nvCxnSpPr>
        <p:spPr>
          <a:xfrm>
            <a:off x="936625" y="1863725"/>
            <a:ext cx="0" cy="322421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3" idx="3"/>
          </p:cNvCxnSpPr>
          <p:nvPr/>
        </p:nvCxnSpPr>
        <p:spPr>
          <a:xfrm>
            <a:off x="7153275" y="1584325"/>
            <a:ext cx="310038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277938" y="2133600"/>
            <a:ext cx="303213" cy="3048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5610" name="文本框 18"/>
          <p:cNvSpPr txBox="1"/>
          <p:nvPr/>
        </p:nvSpPr>
        <p:spPr>
          <a:xfrm>
            <a:off x="1670050" y="2101850"/>
            <a:ext cx="6159500" cy="368300"/>
          </a:xfrm>
          <a:prstGeom prst="rect">
            <a:avLst/>
          </a:prstGeom>
          <a:noFill/>
          <a:ln w="9525">
            <a:noFill/>
          </a:ln>
        </p:spPr>
        <p:txBody>
          <a:bodyPr wrap="none">
            <a:spAutoFit/>
          </a:bodyPr>
          <a:p>
            <a:r>
              <a:rPr lang="zh-CN" altLang="en-US" b="1" dirty="0">
                <a:latin typeface="黑体" panose="02010609060101010101" charset="-122"/>
                <a:ea typeface="黑体" panose="02010609060101010101" charset="-122"/>
              </a:rPr>
              <a:t>将</a:t>
            </a:r>
            <a:r>
              <a:rPr lang="zh-CN" altLang="en-US" b="1" dirty="0">
                <a:solidFill>
                  <a:srgbClr val="C00000"/>
                </a:solidFill>
                <a:latin typeface="黑体" panose="02010609060101010101" charset="-122"/>
                <a:ea typeface="黑体" panose="02010609060101010101" charset="-122"/>
              </a:rPr>
              <a:t>“弘扬社会主义核心价值观”</a:t>
            </a:r>
            <a:r>
              <a:rPr lang="zh-CN" altLang="en-US" b="1" dirty="0">
                <a:latin typeface="黑体" panose="02010609060101010101" charset="-122"/>
                <a:ea typeface="黑体" panose="02010609060101010101" charset="-122"/>
              </a:rPr>
              <a:t>作为一项重要的立法目的；</a:t>
            </a:r>
            <a:endParaRPr lang="zh-CN" altLang="en-US" b="1" dirty="0">
              <a:latin typeface="黑体" panose="02010609060101010101" charset="-122"/>
              <a:ea typeface="黑体" panose="02010609060101010101" charset="-122"/>
            </a:endParaRPr>
          </a:p>
        </p:txBody>
      </p:sp>
      <p:sp>
        <p:nvSpPr>
          <p:cNvPr id="25611" name="文本框 20"/>
          <p:cNvSpPr txBox="1"/>
          <p:nvPr/>
        </p:nvSpPr>
        <p:spPr>
          <a:xfrm>
            <a:off x="1670050" y="2635250"/>
            <a:ext cx="8228330" cy="368300"/>
          </a:xfrm>
          <a:prstGeom prst="rect">
            <a:avLst/>
          </a:prstGeom>
          <a:noFill/>
          <a:ln w="9525">
            <a:noFill/>
          </a:ln>
        </p:spPr>
        <p:txBody>
          <a:bodyPr wrap="none">
            <a:spAutoFit/>
          </a:bodyPr>
          <a:p>
            <a:r>
              <a:rPr lang="zh-CN" altLang="en-US" b="1" dirty="0">
                <a:latin typeface="黑体" panose="02010609060101010101" charset="-122"/>
                <a:ea typeface="黑体" panose="02010609060101010101" charset="-122"/>
              </a:rPr>
              <a:t>确立了</a:t>
            </a:r>
            <a:r>
              <a:rPr lang="zh-CN" altLang="en-US" b="1" dirty="0">
                <a:solidFill>
                  <a:schemeClr val="tx1"/>
                </a:solidFill>
                <a:latin typeface="黑体" panose="02010609060101010101" charset="-122"/>
                <a:ea typeface="黑体" panose="02010609060101010101" charset="-122"/>
              </a:rPr>
              <a:t>平等、自愿、公平、诚信、守法和公序良俗、</a:t>
            </a:r>
            <a:r>
              <a:rPr lang="zh-CN" altLang="en-US" b="1" dirty="0">
                <a:solidFill>
                  <a:srgbClr val="C00000"/>
                </a:solidFill>
                <a:latin typeface="黑体" panose="02010609060101010101" charset="-122"/>
                <a:ea typeface="黑体" panose="02010609060101010101" charset="-122"/>
              </a:rPr>
              <a:t>意思自治</a:t>
            </a:r>
            <a:r>
              <a:rPr lang="zh-CN" altLang="en-US" b="1" dirty="0">
                <a:latin typeface="黑体" panose="02010609060101010101" charset="-122"/>
                <a:ea typeface="黑体" panose="02010609060101010101" charset="-122"/>
              </a:rPr>
              <a:t>等民法基本原则；</a:t>
            </a:r>
            <a:endParaRPr lang="zh-CN" altLang="en-US" b="1" dirty="0">
              <a:latin typeface="黑体" panose="02010609060101010101" charset="-122"/>
              <a:ea typeface="黑体" panose="02010609060101010101" charset="-122"/>
            </a:endParaRPr>
          </a:p>
        </p:txBody>
      </p:sp>
      <p:sp>
        <p:nvSpPr>
          <p:cNvPr id="25612" name="文本框 22"/>
          <p:cNvSpPr txBox="1"/>
          <p:nvPr/>
        </p:nvSpPr>
        <p:spPr>
          <a:xfrm>
            <a:off x="1670050" y="3167063"/>
            <a:ext cx="7539038" cy="368300"/>
          </a:xfrm>
          <a:prstGeom prst="rect">
            <a:avLst/>
          </a:prstGeom>
          <a:noFill/>
          <a:ln w="9525">
            <a:noFill/>
          </a:ln>
        </p:spPr>
        <p:txBody>
          <a:bodyPr wrap="none">
            <a:spAutoFit/>
          </a:bodyPr>
          <a:p>
            <a:r>
              <a:rPr lang="zh-CN" altLang="en-US" b="1" dirty="0">
                <a:latin typeface="黑体" panose="02010609060101010101" charset="-122"/>
                <a:ea typeface="黑体" panose="02010609060101010101" charset="-122"/>
              </a:rPr>
              <a:t>为贯彻习近平总书记</a:t>
            </a:r>
            <a:r>
              <a:rPr lang="zh-CN" altLang="en-US" b="1" dirty="0">
                <a:solidFill>
                  <a:srgbClr val="C00000"/>
                </a:solidFill>
                <a:latin typeface="黑体" panose="02010609060101010101" charset="-122"/>
                <a:ea typeface="黑体" panose="02010609060101010101" charset="-122"/>
              </a:rPr>
              <a:t>生态文明</a:t>
            </a:r>
            <a:r>
              <a:rPr lang="zh-CN" altLang="en-US" b="1" dirty="0">
                <a:latin typeface="黑体" panose="02010609060101010101" charset="-122"/>
                <a:ea typeface="黑体" panose="02010609060101010101" charset="-122"/>
              </a:rPr>
              <a:t>思想，将</a:t>
            </a:r>
            <a:r>
              <a:rPr lang="zh-CN" altLang="en-US" b="1" dirty="0">
                <a:solidFill>
                  <a:srgbClr val="C00000"/>
                </a:solidFill>
                <a:latin typeface="黑体" panose="02010609060101010101" charset="-122"/>
                <a:ea typeface="黑体" panose="02010609060101010101" charset="-122"/>
              </a:rPr>
              <a:t>绿色原则</a:t>
            </a:r>
            <a:r>
              <a:rPr lang="zh-CN" altLang="en-US" b="1" dirty="0">
                <a:latin typeface="黑体" panose="02010609060101010101" charset="-122"/>
                <a:ea typeface="黑体" panose="02010609060101010101" charset="-122"/>
              </a:rPr>
              <a:t>确立为民法的基本原则；</a:t>
            </a:r>
            <a:endParaRPr lang="zh-CN" altLang="en-US" b="1" dirty="0">
              <a:latin typeface="黑体" panose="02010609060101010101" charset="-122"/>
              <a:ea typeface="黑体" panose="02010609060101010101" charset="-122"/>
            </a:endParaRPr>
          </a:p>
        </p:txBody>
      </p:sp>
      <p:sp>
        <p:nvSpPr>
          <p:cNvPr id="25613" name="文本框 24"/>
          <p:cNvSpPr txBox="1"/>
          <p:nvPr/>
        </p:nvSpPr>
        <p:spPr>
          <a:xfrm>
            <a:off x="1670050" y="3700463"/>
            <a:ext cx="8724900" cy="1753235"/>
          </a:xfrm>
          <a:prstGeom prst="rect">
            <a:avLst/>
          </a:prstGeom>
          <a:noFill/>
          <a:ln w="9525">
            <a:noFill/>
          </a:ln>
        </p:spPr>
        <p:txBody>
          <a:bodyPr>
            <a:spAutoFit/>
          </a:bodyPr>
          <a:p>
            <a:pPr>
              <a:lnSpc>
                <a:spcPct val="150000"/>
              </a:lnSpc>
            </a:pPr>
            <a:r>
              <a:rPr lang="zh-CN" altLang="en-US" b="1" dirty="0">
                <a:latin typeface="黑体" panose="02010609060101010101" charset="-122"/>
                <a:ea typeface="黑体" panose="02010609060101010101" charset="-122"/>
              </a:rPr>
              <a:t>结合此次</a:t>
            </a:r>
            <a:r>
              <a:rPr lang="zh-CN" altLang="en-US" b="1" dirty="0">
                <a:solidFill>
                  <a:srgbClr val="C00000"/>
                </a:solidFill>
                <a:latin typeface="黑体" panose="02010609060101010101" charset="-122"/>
                <a:ea typeface="黑体" panose="02010609060101010101" charset="-122"/>
              </a:rPr>
              <a:t>疫情防控</a:t>
            </a:r>
            <a:r>
              <a:rPr lang="zh-CN" altLang="en-US" b="1" dirty="0">
                <a:latin typeface="黑体" panose="02010609060101010101" charset="-122"/>
                <a:ea typeface="黑体" panose="02010609060101010101" charset="-122"/>
              </a:rPr>
              <a:t>工作，对监护制度作了进一步完善，规定因发生</a:t>
            </a:r>
            <a:r>
              <a:rPr lang="zh-CN" altLang="en-US" b="1" dirty="0">
                <a:solidFill>
                  <a:srgbClr val="C00000"/>
                </a:solidFill>
                <a:latin typeface="黑体" panose="02010609060101010101" charset="-122"/>
                <a:ea typeface="黑体" panose="02010609060101010101" charset="-122"/>
              </a:rPr>
              <a:t>突发事件</a:t>
            </a:r>
            <a:r>
              <a:rPr lang="zh-CN" altLang="en-US" b="1" dirty="0">
                <a:latin typeface="黑体" panose="02010609060101010101" charset="-122"/>
                <a:ea typeface="黑体" panose="02010609060101010101" charset="-122"/>
              </a:rPr>
              <a:t>等紧急情况，监护人暂时</a:t>
            </a:r>
            <a:r>
              <a:rPr lang="zh-CN" altLang="en-US" b="1" dirty="0">
                <a:solidFill>
                  <a:srgbClr val="C00000"/>
                </a:solidFill>
                <a:latin typeface="黑体" panose="02010609060101010101" charset="-122"/>
                <a:ea typeface="黑体" panose="02010609060101010101" charset="-122"/>
              </a:rPr>
              <a:t>无法履行</a:t>
            </a:r>
            <a:r>
              <a:rPr lang="zh-CN" altLang="en-US" b="1" dirty="0">
                <a:latin typeface="黑体" panose="02010609060101010101" charset="-122"/>
                <a:ea typeface="黑体" panose="02010609060101010101" charset="-122"/>
              </a:rPr>
              <a:t>监护职责，被监护人的生活处于无人照料状态的，被监护人住所地的居民委员会、村民委员会或者民政部门</a:t>
            </a:r>
            <a:r>
              <a:rPr lang="zh-CN" altLang="en-US" b="1" u="sng" dirty="0">
                <a:solidFill>
                  <a:srgbClr val="FF0000"/>
                </a:solidFill>
                <a:latin typeface="黑体" panose="02010609060101010101" charset="-122"/>
                <a:ea typeface="黑体" panose="02010609060101010101" charset="-122"/>
              </a:rPr>
              <a:t>应当</a:t>
            </a:r>
            <a:r>
              <a:rPr lang="zh-CN" altLang="en-US" b="1" dirty="0">
                <a:latin typeface="黑体" panose="02010609060101010101" charset="-122"/>
                <a:ea typeface="黑体" panose="02010609060101010101" charset="-122"/>
              </a:rPr>
              <a:t>为被监护人安排必要的临时生活照料措施</a:t>
            </a:r>
            <a:r>
              <a:rPr lang="en-US" altLang="zh-CN" b="1" dirty="0">
                <a:latin typeface="黑体" panose="02010609060101010101" charset="-122"/>
                <a:ea typeface="黑体" panose="02010609060101010101" charset="-122"/>
              </a:rPr>
              <a:t>……</a:t>
            </a:r>
            <a:r>
              <a:rPr lang="zh-CN" altLang="en-US" b="1" dirty="0">
                <a:solidFill>
                  <a:srgbClr val="C00000"/>
                </a:solidFill>
                <a:latin typeface="黑体" panose="02010609060101010101" charset="-122"/>
                <a:ea typeface="黑体" panose="02010609060101010101" charset="-122"/>
              </a:rPr>
              <a:t>（增加政府救助义务）</a:t>
            </a:r>
            <a:endParaRPr lang="zh-CN" altLang="en-US" b="1" dirty="0">
              <a:solidFill>
                <a:srgbClr val="C00000"/>
              </a:solidFill>
              <a:latin typeface="黑体" panose="02010609060101010101" charset="-122"/>
              <a:ea typeface="黑体" panose="02010609060101010101" charset="-122"/>
            </a:endParaRPr>
          </a:p>
        </p:txBody>
      </p:sp>
      <p:sp>
        <p:nvSpPr>
          <p:cNvPr id="27" name="矩形 26"/>
          <p:cNvSpPr/>
          <p:nvPr/>
        </p:nvSpPr>
        <p:spPr>
          <a:xfrm>
            <a:off x="1277938" y="2667000"/>
            <a:ext cx="303213" cy="3048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9" name="矩形 28"/>
          <p:cNvSpPr/>
          <p:nvPr/>
        </p:nvSpPr>
        <p:spPr>
          <a:xfrm>
            <a:off x="1277938" y="3200400"/>
            <a:ext cx="303213" cy="303213"/>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1" name="矩形 30"/>
          <p:cNvSpPr/>
          <p:nvPr/>
        </p:nvSpPr>
        <p:spPr>
          <a:xfrm>
            <a:off x="1277938" y="3803650"/>
            <a:ext cx="303213" cy="303213"/>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32" name="直接连接符 31"/>
          <p:cNvCxnSpPr>
            <a:stCxn id="13" idx="3"/>
          </p:cNvCxnSpPr>
          <p:nvPr/>
        </p:nvCxnSpPr>
        <p:spPr>
          <a:xfrm>
            <a:off x="11102975" y="4756150"/>
            <a:ext cx="0" cy="83661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13" idx="3"/>
          </p:cNvCxnSpPr>
          <p:nvPr/>
        </p:nvCxnSpPr>
        <p:spPr>
          <a:xfrm>
            <a:off x="8651875" y="5383213"/>
            <a:ext cx="310038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文本框 24"/>
          <p:cNvSpPr txBox="1"/>
          <p:nvPr>
            <p:custDataLst>
              <p:tags r:id="rId1"/>
            </p:custDataLst>
          </p:nvPr>
        </p:nvSpPr>
        <p:spPr>
          <a:xfrm>
            <a:off x="2717800" y="1277938"/>
            <a:ext cx="1117600" cy="1103312"/>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第</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26627" name="文本框 25"/>
          <p:cNvSpPr txBox="1"/>
          <p:nvPr>
            <p:custDataLst>
              <p:tags r:id="rId2"/>
            </p:custDataLst>
          </p:nvPr>
        </p:nvSpPr>
        <p:spPr>
          <a:xfrm>
            <a:off x="5114925" y="1228725"/>
            <a:ext cx="1106488" cy="1200150"/>
          </a:xfrm>
          <a:prstGeom prst="rect">
            <a:avLst/>
          </a:prstGeom>
          <a:noFill/>
          <a:ln w="9525">
            <a:noFill/>
          </a:ln>
        </p:spPr>
        <p:txBody>
          <a:bodyPr wrap="none"/>
          <a:p>
            <a:r>
              <a:rPr lang="zh-CN" altLang="en-US" sz="6600" dirty="0">
                <a:solidFill>
                  <a:srgbClr val="C00000"/>
                </a:solidFill>
                <a:latin typeface="个性印章" panose="02010609000101010101" pitchFamily="49" charset="-122"/>
                <a:ea typeface="个性印章" panose="02010609000101010101" pitchFamily="49" charset="-122"/>
              </a:rPr>
              <a:t>章</a:t>
            </a:r>
            <a:endParaRPr lang="zh-CN" altLang="en-US" sz="6600" dirty="0">
              <a:solidFill>
                <a:srgbClr val="C00000"/>
              </a:solidFill>
              <a:latin typeface="个性印章" panose="02010609000101010101" pitchFamily="49" charset="-122"/>
              <a:ea typeface="个性印章" panose="02010609000101010101" pitchFamily="49" charset="-122"/>
            </a:endParaRPr>
          </a:p>
        </p:txBody>
      </p:sp>
      <p:sp>
        <p:nvSpPr>
          <p:cNvPr id="26628" name="文本框 29"/>
          <p:cNvSpPr txBox="1"/>
          <p:nvPr>
            <p:custDataLst>
              <p:tags r:id="rId3"/>
            </p:custDataLst>
          </p:nvPr>
        </p:nvSpPr>
        <p:spPr>
          <a:xfrm>
            <a:off x="4964113" y="2674938"/>
            <a:ext cx="4041775" cy="688975"/>
          </a:xfrm>
          <a:prstGeom prst="rect">
            <a:avLst/>
          </a:prstGeom>
          <a:noFill/>
          <a:ln w="9525">
            <a:noFill/>
          </a:ln>
        </p:spPr>
        <p:txBody>
          <a:bodyPr/>
          <a:p>
            <a:pPr algn="dist"/>
            <a:r>
              <a:rPr lang="zh-CN" altLang="en-US" sz="4800" b="1" dirty="0">
                <a:solidFill>
                  <a:srgbClr val="C00000"/>
                </a:solidFill>
                <a:latin typeface="个性印章" panose="02010609000101010101" pitchFamily="49" charset="-122"/>
                <a:ea typeface="个性印章" panose="02010609000101010101" pitchFamily="49" charset="-122"/>
              </a:rPr>
              <a:t>编撰的历程</a:t>
            </a:r>
            <a:endParaRPr lang="zh-CN" altLang="en-US" sz="4800" b="1" dirty="0">
              <a:solidFill>
                <a:srgbClr val="C00000"/>
              </a:solidFill>
              <a:latin typeface="个性印章" panose="02010609000101010101" pitchFamily="49" charset="-122"/>
              <a:ea typeface="个性印章" panose="02010609000101010101" pitchFamily="49" charset="-122"/>
            </a:endParaRPr>
          </a:p>
        </p:txBody>
      </p:sp>
      <p:grpSp>
        <p:nvGrpSpPr>
          <p:cNvPr id="26629" name="组合 27"/>
          <p:cNvGrpSpPr/>
          <p:nvPr/>
        </p:nvGrpSpPr>
        <p:grpSpPr>
          <a:xfrm>
            <a:off x="3795713" y="1228725"/>
            <a:ext cx="1255712" cy="1335088"/>
            <a:chOff x="2027513" y="2778845"/>
            <a:chExt cx="813578" cy="865200"/>
          </a:xfrm>
        </p:grpSpPr>
        <p:sp>
          <p:nvSpPr>
            <p:cNvPr id="26633" name="椭圆 31"/>
            <p:cNvSpPr/>
            <p:nvPr/>
          </p:nvSpPr>
          <p:spPr>
            <a:xfrm>
              <a:off x="2200308" y="2938305"/>
              <a:ext cx="466959" cy="467064"/>
            </a:xfrm>
            <a:prstGeom prst="ellipse">
              <a:avLst/>
            </a:prstGeom>
            <a:noFill/>
            <a:ln w="12700">
              <a:noFill/>
            </a:ln>
          </p:spPr>
          <p:txBody>
            <a:bodyPr anchor="ctr"/>
            <a:p>
              <a:pPr algn="ctr"/>
              <a:r>
                <a:rPr lang="zh-CN" altLang="en-US" sz="6000" dirty="0">
                  <a:solidFill>
                    <a:srgbClr val="C00000"/>
                  </a:solidFill>
                  <a:latin typeface="个性印章" panose="02010609000101010101" pitchFamily="49" charset="-122"/>
                  <a:ea typeface="个性印章" panose="02010609000101010101" pitchFamily="49" charset="-122"/>
                </a:rPr>
                <a:t>二</a:t>
              </a:r>
              <a:endParaRPr lang="zh-CN" altLang="en-US" sz="6000" dirty="0">
                <a:solidFill>
                  <a:srgbClr val="C00000"/>
                </a:solidFill>
                <a:latin typeface="个性印章" panose="02010609000101010101" pitchFamily="49" charset="-122"/>
                <a:ea typeface="个性印章" panose="02010609000101010101" pitchFamily="49" charset="-122"/>
              </a:endParaRPr>
            </a:p>
          </p:txBody>
        </p:sp>
        <p:sp>
          <p:nvSpPr>
            <p:cNvPr id="26634" name="Freeform 9"/>
            <p:cNvSpPr/>
            <p:nvPr/>
          </p:nvSpPr>
          <p:spPr>
            <a:xfrm>
              <a:off x="2027513" y="2778845"/>
              <a:ext cx="813578" cy="865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88" h="838">
                  <a:moveTo>
                    <a:pt x="0" y="207"/>
                  </a:moveTo>
                  <a:lnTo>
                    <a:pt x="0" y="207"/>
                  </a:lnTo>
                  <a:lnTo>
                    <a:pt x="2" y="209"/>
                  </a:lnTo>
                  <a:lnTo>
                    <a:pt x="5" y="212"/>
                  </a:lnTo>
                  <a:lnTo>
                    <a:pt x="10" y="212"/>
                  </a:lnTo>
                  <a:lnTo>
                    <a:pt x="14" y="212"/>
                  </a:lnTo>
                  <a:lnTo>
                    <a:pt x="14" y="211"/>
                  </a:lnTo>
                  <a:lnTo>
                    <a:pt x="14" y="207"/>
                  </a:lnTo>
                  <a:lnTo>
                    <a:pt x="10" y="204"/>
                  </a:lnTo>
                  <a:lnTo>
                    <a:pt x="6" y="203"/>
                  </a:lnTo>
                  <a:lnTo>
                    <a:pt x="3" y="203"/>
                  </a:lnTo>
                  <a:lnTo>
                    <a:pt x="2" y="204"/>
                  </a:lnTo>
                  <a:lnTo>
                    <a:pt x="0" y="207"/>
                  </a:lnTo>
                  <a:close/>
                  <a:moveTo>
                    <a:pt x="66" y="471"/>
                  </a:moveTo>
                  <a:lnTo>
                    <a:pt x="66" y="471"/>
                  </a:lnTo>
                  <a:lnTo>
                    <a:pt x="68" y="468"/>
                  </a:lnTo>
                  <a:lnTo>
                    <a:pt x="66" y="465"/>
                  </a:lnTo>
                  <a:lnTo>
                    <a:pt x="64" y="465"/>
                  </a:lnTo>
                  <a:lnTo>
                    <a:pt x="64" y="470"/>
                  </a:lnTo>
                  <a:lnTo>
                    <a:pt x="64" y="471"/>
                  </a:lnTo>
                  <a:lnTo>
                    <a:pt x="66" y="471"/>
                  </a:lnTo>
                  <a:close/>
                  <a:moveTo>
                    <a:pt x="125" y="470"/>
                  </a:moveTo>
                  <a:lnTo>
                    <a:pt x="125" y="466"/>
                  </a:lnTo>
                  <a:lnTo>
                    <a:pt x="124" y="466"/>
                  </a:lnTo>
                  <a:lnTo>
                    <a:pt x="122" y="466"/>
                  </a:lnTo>
                  <a:lnTo>
                    <a:pt x="121" y="465"/>
                  </a:lnTo>
                  <a:lnTo>
                    <a:pt x="121" y="468"/>
                  </a:lnTo>
                  <a:lnTo>
                    <a:pt x="122" y="470"/>
                  </a:lnTo>
                  <a:lnTo>
                    <a:pt x="124" y="471"/>
                  </a:lnTo>
                  <a:lnTo>
                    <a:pt x="125" y="470"/>
                  </a:lnTo>
                  <a:close/>
                  <a:moveTo>
                    <a:pt x="24" y="550"/>
                  </a:moveTo>
                  <a:lnTo>
                    <a:pt x="24" y="550"/>
                  </a:lnTo>
                  <a:lnTo>
                    <a:pt x="26" y="550"/>
                  </a:lnTo>
                  <a:lnTo>
                    <a:pt x="27" y="548"/>
                  </a:lnTo>
                  <a:lnTo>
                    <a:pt x="27" y="542"/>
                  </a:lnTo>
                  <a:lnTo>
                    <a:pt x="27" y="534"/>
                  </a:lnTo>
                  <a:lnTo>
                    <a:pt x="26" y="528"/>
                  </a:lnTo>
                  <a:lnTo>
                    <a:pt x="21" y="523"/>
                  </a:lnTo>
                  <a:lnTo>
                    <a:pt x="23" y="523"/>
                  </a:lnTo>
                  <a:lnTo>
                    <a:pt x="24" y="524"/>
                  </a:lnTo>
                  <a:lnTo>
                    <a:pt x="26" y="526"/>
                  </a:lnTo>
                  <a:lnTo>
                    <a:pt x="29" y="524"/>
                  </a:lnTo>
                  <a:lnTo>
                    <a:pt x="27" y="521"/>
                  </a:lnTo>
                  <a:lnTo>
                    <a:pt x="26" y="518"/>
                  </a:lnTo>
                  <a:lnTo>
                    <a:pt x="23" y="516"/>
                  </a:lnTo>
                  <a:lnTo>
                    <a:pt x="18" y="516"/>
                  </a:lnTo>
                  <a:lnTo>
                    <a:pt x="18" y="513"/>
                  </a:lnTo>
                  <a:lnTo>
                    <a:pt x="14" y="511"/>
                  </a:lnTo>
                  <a:lnTo>
                    <a:pt x="13" y="508"/>
                  </a:lnTo>
                  <a:lnTo>
                    <a:pt x="14" y="503"/>
                  </a:lnTo>
                  <a:lnTo>
                    <a:pt x="11" y="503"/>
                  </a:lnTo>
                  <a:lnTo>
                    <a:pt x="11" y="526"/>
                  </a:lnTo>
                  <a:lnTo>
                    <a:pt x="14" y="548"/>
                  </a:lnTo>
                  <a:lnTo>
                    <a:pt x="19" y="571"/>
                  </a:lnTo>
                  <a:lnTo>
                    <a:pt x="26" y="592"/>
                  </a:lnTo>
                  <a:lnTo>
                    <a:pt x="31" y="590"/>
                  </a:lnTo>
                  <a:lnTo>
                    <a:pt x="32" y="585"/>
                  </a:lnTo>
                  <a:lnTo>
                    <a:pt x="32" y="581"/>
                  </a:lnTo>
                  <a:lnTo>
                    <a:pt x="31" y="574"/>
                  </a:lnTo>
                  <a:lnTo>
                    <a:pt x="27" y="561"/>
                  </a:lnTo>
                  <a:lnTo>
                    <a:pt x="24" y="550"/>
                  </a:lnTo>
                  <a:close/>
                  <a:moveTo>
                    <a:pt x="659" y="573"/>
                  </a:moveTo>
                  <a:lnTo>
                    <a:pt x="659" y="573"/>
                  </a:lnTo>
                  <a:lnTo>
                    <a:pt x="658" y="574"/>
                  </a:lnTo>
                  <a:lnTo>
                    <a:pt x="659" y="577"/>
                  </a:lnTo>
                  <a:lnTo>
                    <a:pt x="664" y="577"/>
                  </a:lnTo>
                  <a:lnTo>
                    <a:pt x="664" y="574"/>
                  </a:lnTo>
                  <a:lnTo>
                    <a:pt x="663" y="573"/>
                  </a:lnTo>
                  <a:lnTo>
                    <a:pt x="659" y="573"/>
                  </a:lnTo>
                  <a:close/>
                  <a:moveTo>
                    <a:pt x="39" y="611"/>
                  </a:moveTo>
                  <a:lnTo>
                    <a:pt x="39" y="611"/>
                  </a:lnTo>
                  <a:lnTo>
                    <a:pt x="39" y="606"/>
                  </a:lnTo>
                  <a:lnTo>
                    <a:pt x="37" y="602"/>
                  </a:lnTo>
                  <a:lnTo>
                    <a:pt x="32" y="592"/>
                  </a:lnTo>
                  <a:lnTo>
                    <a:pt x="31" y="594"/>
                  </a:lnTo>
                  <a:lnTo>
                    <a:pt x="27" y="594"/>
                  </a:lnTo>
                  <a:lnTo>
                    <a:pt x="31" y="603"/>
                  </a:lnTo>
                  <a:lnTo>
                    <a:pt x="32" y="613"/>
                  </a:lnTo>
                  <a:lnTo>
                    <a:pt x="35" y="621"/>
                  </a:lnTo>
                  <a:lnTo>
                    <a:pt x="40" y="629"/>
                  </a:lnTo>
                  <a:lnTo>
                    <a:pt x="42" y="639"/>
                  </a:lnTo>
                  <a:lnTo>
                    <a:pt x="47" y="647"/>
                  </a:lnTo>
                  <a:lnTo>
                    <a:pt x="55" y="663"/>
                  </a:lnTo>
                  <a:lnTo>
                    <a:pt x="66" y="679"/>
                  </a:lnTo>
                  <a:lnTo>
                    <a:pt x="74" y="695"/>
                  </a:lnTo>
                  <a:lnTo>
                    <a:pt x="80" y="701"/>
                  </a:lnTo>
                  <a:lnTo>
                    <a:pt x="85" y="708"/>
                  </a:lnTo>
                  <a:lnTo>
                    <a:pt x="92" y="713"/>
                  </a:lnTo>
                  <a:lnTo>
                    <a:pt x="98" y="719"/>
                  </a:lnTo>
                  <a:lnTo>
                    <a:pt x="95" y="713"/>
                  </a:lnTo>
                  <a:lnTo>
                    <a:pt x="92" y="708"/>
                  </a:lnTo>
                  <a:lnTo>
                    <a:pt x="88" y="703"/>
                  </a:lnTo>
                  <a:lnTo>
                    <a:pt x="87" y="696"/>
                  </a:lnTo>
                  <a:lnTo>
                    <a:pt x="79" y="688"/>
                  </a:lnTo>
                  <a:lnTo>
                    <a:pt x="72" y="677"/>
                  </a:lnTo>
                  <a:lnTo>
                    <a:pt x="61" y="656"/>
                  </a:lnTo>
                  <a:lnTo>
                    <a:pt x="51" y="632"/>
                  </a:lnTo>
                  <a:lnTo>
                    <a:pt x="39" y="611"/>
                  </a:lnTo>
                  <a:close/>
                  <a:moveTo>
                    <a:pt x="706" y="666"/>
                  </a:moveTo>
                  <a:lnTo>
                    <a:pt x="706" y="666"/>
                  </a:lnTo>
                  <a:lnTo>
                    <a:pt x="712" y="666"/>
                  </a:lnTo>
                  <a:lnTo>
                    <a:pt x="719" y="664"/>
                  </a:lnTo>
                  <a:lnTo>
                    <a:pt x="724" y="663"/>
                  </a:lnTo>
                  <a:lnTo>
                    <a:pt x="728" y="659"/>
                  </a:lnTo>
                  <a:lnTo>
                    <a:pt x="722" y="658"/>
                  </a:lnTo>
                  <a:lnTo>
                    <a:pt x="716" y="659"/>
                  </a:lnTo>
                  <a:lnTo>
                    <a:pt x="711" y="663"/>
                  </a:lnTo>
                  <a:lnTo>
                    <a:pt x="706" y="666"/>
                  </a:lnTo>
                  <a:close/>
                  <a:moveTo>
                    <a:pt x="490" y="774"/>
                  </a:moveTo>
                  <a:lnTo>
                    <a:pt x="490" y="774"/>
                  </a:lnTo>
                  <a:lnTo>
                    <a:pt x="492" y="775"/>
                  </a:lnTo>
                  <a:lnTo>
                    <a:pt x="494" y="777"/>
                  </a:lnTo>
                  <a:lnTo>
                    <a:pt x="497" y="777"/>
                  </a:lnTo>
                  <a:lnTo>
                    <a:pt x="499" y="777"/>
                  </a:lnTo>
                  <a:lnTo>
                    <a:pt x="497" y="775"/>
                  </a:lnTo>
                  <a:lnTo>
                    <a:pt x="495" y="774"/>
                  </a:lnTo>
                  <a:lnTo>
                    <a:pt x="494" y="774"/>
                  </a:lnTo>
                  <a:lnTo>
                    <a:pt x="490" y="774"/>
                  </a:lnTo>
                  <a:close/>
                  <a:moveTo>
                    <a:pt x="389" y="787"/>
                  </a:moveTo>
                  <a:lnTo>
                    <a:pt x="389" y="787"/>
                  </a:lnTo>
                  <a:lnTo>
                    <a:pt x="392" y="787"/>
                  </a:lnTo>
                  <a:lnTo>
                    <a:pt x="396" y="785"/>
                  </a:lnTo>
                  <a:lnTo>
                    <a:pt x="397" y="782"/>
                  </a:lnTo>
                  <a:lnTo>
                    <a:pt x="396" y="778"/>
                  </a:lnTo>
                  <a:lnTo>
                    <a:pt x="392" y="778"/>
                  </a:lnTo>
                  <a:lnTo>
                    <a:pt x="391" y="780"/>
                  </a:lnTo>
                  <a:lnTo>
                    <a:pt x="389" y="787"/>
                  </a:lnTo>
                  <a:close/>
                  <a:moveTo>
                    <a:pt x="777" y="421"/>
                  </a:moveTo>
                  <a:lnTo>
                    <a:pt x="777" y="421"/>
                  </a:lnTo>
                  <a:lnTo>
                    <a:pt x="783" y="410"/>
                  </a:lnTo>
                  <a:lnTo>
                    <a:pt x="786" y="399"/>
                  </a:lnTo>
                  <a:lnTo>
                    <a:pt x="788" y="386"/>
                  </a:lnTo>
                  <a:lnTo>
                    <a:pt x="788" y="373"/>
                  </a:lnTo>
                  <a:lnTo>
                    <a:pt x="783" y="346"/>
                  </a:lnTo>
                  <a:lnTo>
                    <a:pt x="778" y="318"/>
                  </a:lnTo>
                  <a:lnTo>
                    <a:pt x="774" y="299"/>
                  </a:lnTo>
                  <a:lnTo>
                    <a:pt x="767" y="281"/>
                  </a:lnTo>
                  <a:lnTo>
                    <a:pt x="762" y="264"/>
                  </a:lnTo>
                  <a:lnTo>
                    <a:pt x="757" y="248"/>
                  </a:lnTo>
                  <a:lnTo>
                    <a:pt x="753" y="243"/>
                  </a:lnTo>
                  <a:lnTo>
                    <a:pt x="749" y="240"/>
                  </a:lnTo>
                  <a:lnTo>
                    <a:pt x="743" y="222"/>
                  </a:lnTo>
                  <a:lnTo>
                    <a:pt x="737" y="204"/>
                  </a:lnTo>
                  <a:lnTo>
                    <a:pt x="728" y="188"/>
                  </a:lnTo>
                  <a:lnTo>
                    <a:pt x="719" y="172"/>
                  </a:lnTo>
                  <a:lnTo>
                    <a:pt x="709" y="158"/>
                  </a:lnTo>
                  <a:lnTo>
                    <a:pt x="700" y="145"/>
                  </a:lnTo>
                  <a:lnTo>
                    <a:pt x="675" y="119"/>
                  </a:lnTo>
                  <a:lnTo>
                    <a:pt x="666" y="121"/>
                  </a:lnTo>
                  <a:lnTo>
                    <a:pt x="659" y="122"/>
                  </a:lnTo>
                  <a:lnTo>
                    <a:pt x="658" y="119"/>
                  </a:lnTo>
                  <a:lnTo>
                    <a:pt x="656" y="117"/>
                  </a:lnTo>
                  <a:lnTo>
                    <a:pt x="656" y="116"/>
                  </a:lnTo>
                  <a:lnTo>
                    <a:pt x="650" y="116"/>
                  </a:lnTo>
                  <a:lnTo>
                    <a:pt x="648" y="114"/>
                  </a:lnTo>
                  <a:lnTo>
                    <a:pt x="646" y="111"/>
                  </a:lnTo>
                  <a:lnTo>
                    <a:pt x="664" y="113"/>
                  </a:lnTo>
                  <a:lnTo>
                    <a:pt x="663" y="109"/>
                  </a:lnTo>
                  <a:lnTo>
                    <a:pt x="663" y="105"/>
                  </a:lnTo>
                  <a:lnTo>
                    <a:pt x="643" y="85"/>
                  </a:lnTo>
                  <a:lnTo>
                    <a:pt x="621" y="68"/>
                  </a:lnTo>
                  <a:lnTo>
                    <a:pt x="597" y="51"/>
                  </a:lnTo>
                  <a:lnTo>
                    <a:pt x="571" y="39"/>
                  </a:lnTo>
                  <a:lnTo>
                    <a:pt x="544" y="27"/>
                  </a:lnTo>
                  <a:lnTo>
                    <a:pt x="515" y="18"/>
                  </a:lnTo>
                  <a:lnTo>
                    <a:pt x="486" y="10"/>
                  </a:lnTo>
                  <a:lnTo>
                    <a:pt x="455" y="6"/>
                  </a:lnTo>
                  <a:lnTo>
                    <a:pt x="429" y="2"/>
                  </a:lnTo>
                  <a:lnTo>
                    <a:pt x="402" y="0"/>
                  </a:lnTo>
                  <a:lnTo>
                    <a:pt x="376" y="2"/>
                  </a:lnTo>
                  <a:lnTo>
                    <a:pt x="351" y="5"/>
                  </a:lnTo>
                  <a:lnTo>
                    <a:pt x="339" y="6"/>
                  </a:lnTo>
                  <a:lnTo>
                    <a:pt x="330" y="11"/>
                  </a:lnTo>
                  <a:lnTo>
                    <a:pt x="318" y="13"/>
                  </a:lnTo>
                  <a:lnTo>
                    <a:pt x="314" y="14"/>
                  </a:lnTo>
                  <a:lnTo>
                    <a:pt x="307" y="14"/>
                  </a:lnTo>
                  <a:lnTo>
                    <a:pt x="262" y="32"/>
                  </a:lnTo>
                  <a:lnTo>
                    <a:pt x="240" y="42"/>
                  </a:lnTo>
                  <a:lnTo>
                    <a:pt x="230" y="47"/>
                  </a:lnTo>
                  <a:lnTo>
                    <a:pt x="220" y="53"/>
                  </a:lnTo>
                  <a:lnTo>
                    <a:pt x="219" y="53"/>
                  </a:lnTo>
                  <a:lnTo>
                    <a:pt x="217" y="53"/>
                  </a:lnTo>
                  <a:lnTo>
                    <a:pt x="204" y="63"/>
                  </a:lnTo>
                  <a:lnTo>
                    <a:pt x="193" y="69"/>
                  </a:lnTo>
                  <a:lnTo>
                    <a:pt x="180" y="77"/>
                  </a:lnTo>
                  <a:lnTo>
                    <a:pt x="170" y="87"/>
                  </a:lnTo>
                  <a:lnTo>
                    <a:pt x="153" y="100"/>
                  </a:lnTo>
                  <a:lnTo>
                    <a:pt x="135" y="116"/>
                  </a:lnTo>
                  <a:lnTo>
                    <a:pt x="119" y="132"/>
                  </a:lnTo>
                  <a:lnTo>
                    <a:pt x="101" y="146"/>
                  </a:lnTo>
                  <a:lnTo>
                    <a:pt x="103" y="150"/>
                  </a:lnTo>
                  <a:lnTo>
                    <a:pt x="103" y="151"/>
                  </a:lnTo>
                  <a:lnTo>
                    <a:pt x="101" y="153"/>
                  </a:lnTo>
                  <a:lnTo>
                    <a:pt x="98" y="154"/>
                  </a:lnTo>
                  <a:lnTo>
                    <a:pt x="93" y="158"/>
                  </a:lnTo>
                  <a:lnTo>
                    <a:pt x="88" y="166"/>
                  </a:lnTo>
                  <a:lnTo>
                    <a:pt x="85" y="174"/>
                  </a:lnTo>
                  <a:lnTo>
                    <a:pt x="80" y="183"/>
                  </a:lnTo>
                  <a:lnTo>
                    <a:pt x="82" y="183"/>
                  </a:lnTo>
                  <a:lnTo>
                    <a:pt x="84" y="185"/>
                  </a:lnTo>
                  <a:lnTo>
                    <a:pt x="85" y="188"/>
                  </a:lnTo>
                  <a:lnTo>
                    <a:pt x="80" y="195"/>
                  </a:lnTo>
                  <a:lnTo>
                    <a:pt x="77" y="203"/>
                  </a:lnTo>
                  <a:lnTo>
                    <a:pt x="71" y="219"/>
                  </a:lnTo>
                  <a:lnTo>
                    <a:pt x="68" y="227"/>
                  </a:lnTo>
                  <a:lnTo>
                    <a:pt x="63" y="233"/>
                  </a:lnTo>
                  <a:lnTo>
                    <a:pt x="58" y="236"/>
                  </a:lnTo>
                  <a:lnTo>
                    <a:pt x="50" y="240"/>
                  </a:lnTo>
                  <a:lnTo>
                    <a:pt x="53" y="244"/>
                  </a:lnTo>
                  <a:lnTo>
                    <a:pt x="55" y="249"/>
                  </a:lnTo>
                  <a:lnTo>
                    <a:pt x="55" y="256"/>
                  </a:lnTo>
                  <a:lnTo>
                    <a:pt x="53" y="262"/>
                  </a:lnTo>
                  <a:lnTo>
                    <a:pt x="47" y="272"/>
                  </a:lnTo>
                  <a:lnTo>
                    <a:pt x="39" y="281"/>
                  </a:lnTo>
                  <a:lnTo>
                    <a:pt x="40" y="285"/>
                  </a:lnTo>
                  <a:lnTo>
                    <a:pt x="40" y="288"/>
                  </a:lnTo>
                  <a:lnTo>
                    <a:pt x="35" y="294"/>
                  </a:lnTo>
                  <a:lnTo>
                    <a:pt x="35" y="301"/>
                  </a:lnTo>
                  <a:lnTo>
                    <a:pt x="34" y="306"/>
                  </a:lnTo>
                  <a:lnTo>
                    <a:pt x="34" y="310"/>
                  </a:lnTo>
                  <a:lnTo>
                    <a:pt x="34" y="315"/>
                  </a:lnTo>
                  <a:lnTo>
                    <a:pt x="29" y="327"/>
                  </a:lnTo>
                  <a:lnTo>
                    <a:pt x="21" y="335"/>
                  </a:lnTo>
                  <a:lnTo>
                    <a:pt x="19" y="339"/>
                  </a:lnTo>
                  <a:lnTo>
                    <a:pt x="16" y="344"/>
                  </a:lnTo>
                  <a:lnTo>
                    <a:pt x="16" y="349"/>
                  </a:lnTo>
                  <a:lnTo>
                    <a:pt x="16" y="355"/>
                  </a:lnTo>
                  <a:lnTo>
                    <a:pt x="13" y="355"/>
                  </a:lnTo>
                  <a:lnTo>
                    <a:pt x="10" y="354"/>
                  </a:lnTo>
                  <a:lnTo>
                    <a:pt x="8" y="357"/>
                  </a:lnTo>
                  <a:lnTo>
                    <a:pt x="5" y="359"/>
                  </a:lnTo>
                  <a:lnTo>
                    <a:pt x="3" y="376"/>
                  </a:lnTo>
                  <a:lnTo>
                    <a:pt x="3" y="396"/>
                  </a:lnTo>
                  <a:lnTo>
                    <a:pt x="3" y="436"/>
                  </a:lnTo>
                  <a:lnTo>
                    <a:pt x="6" y="454"/>
                  </a:lnTo>
                  <a:lnTo>
                    <a:pt x="8" y="471"/>
                  </a:lnTo>
                  <a:lnTo>
                    <a:pt x="8" y="487"/>
                  </a:lnTo>
                  <a:lnTo>
                    <a:pt x="10" y="495"/>
                  </a:lnTo>
                  <a:lnTo>
                    <a:pt x="11" y="499"/>
                  </a:lnTo>
                  <a:lnTo>
                    <a:pt x="14" y="500"/>
                  </a:lnTo>
                  <a:lnTo>
                    <a:pt x="14" y="497"/>
                  </a:lnTo>
                  <a:lnTo>
                    <a:pt x="14" y="495"/>
                  </a:lnTo>
                  <a:lnTo>
                    <a:pt x="18" y="495"/>
                  </a:lnTo>
                  <a:lnTo>
                    <a:pt x="21" y="497"/>
                  </a:lnTo>
                  <a:lnTo>
                    <a:pt x="23" y="502"/>
                  </a:lnTo>
                  <a:lnTo>
                    <a:pt x="21" y="505"/>
                  </a:lnTo>
                  <a:lnTo>
                    <a:pt x="19" y="507"/>
                  </a:lnTo>
                  <a:lnTo>
                    <a:pt x="18" y="508"/>
                  </a:lnTo>
                  <a:lnTo>
                    <a:pt x="18" y="513"/>
                  </a:lnTo>
                  <a:lnTo>
                    <a:pt x="21" y="513"/>
                  </a:lnTo>
                  <a:lnTo>
                    <a:pt x="24" y="511"/>
                  </a:lnTo>
                  <a:lnTo>
                    <a:pt x="29" y="508"/>
                  </a:lnTo>
                  <a:lnTo>
                    <a:pt x="32" y="503"/>
                  </a:lnTo>
                  <a:lnTo>
                    <a:pt x="39" y="499"/>
                  </a:lnTo>
                  <a:lnTo>
                    <a:pt x="37" y="495"/>
                  </a:lnTo>
                  <a:lnTo>
                    <a:pt x="39" y="492"/>
                  </a:lnTo>
                  <a:lnTo>
                    <a:pt x="40" y="491"/>
                  </a:lnTo>
                  <a:lnTo>
                    <a:pt x="43" y="489"/>
                  </a:lnTo>
                  <a:lnTo>
                    <a:pt x="45" y="489"/>
                  </a:lnTo>
                  <a:lnTo>
                    <a:pt x="47" y="486"/>
                  </a:lnTo>
                  <a:lnTo>
                    <a:pt x="42" y="486"/>
                  </a:lnTo>
                  <a:lnTo>
                    <a:pt x="39" y="486"/>
                  </a:lnTo>
                  <a:lnTo>
                    <a:pt x="42" y="479"/>
                  </a:lnTo>
                  <a:lnTo>
                    <a:pt x="45" y="473"/>
                  </a:lnTo>
                  <a:lnTo>
                    <a:pt x="50" y="468"/>
                  </a:lnTo>
                  <a:lnTo>
                    <a:pt x="53" y="468"/>
                  </a:lnTo>
                  <a:lnTo>
                    <a:pt x="56" y="468"/>
                  </a:lnTo>
                  <a:lnTo>
                    <a:pt x="56" y="465"/>
                  </a:lnTo>
                  <a:lnTo>
                    <a:pt x="53" y="465"/>
                  </a:lnTo>
                  <a:lnTo>
                    <a:pt x="51" y="465"/>
                  </a:lnTo>
                  <a:lnTo>
                    <a:pt x="53" y="463"/>
                  </a:lnTo>
                  <a:lnTo>
                    <a:pt x="55" y="462"/>
                  </a:lnTo>
                  <a:lnTo>
                    <a:pt x="53" y="462"/>
                  </a:lnTo>
                  <a:lnTo>
                    <a:pt x="53" y="460"/>
                  </a:lnTo>
                  <a:lnTo>
                    <a:pt x="56" y="457"/>
                  </a:lnTo>
                  <a:lnTo>
                    <a:pt x="61" y="454"/>
                  </a:lnTo>
                  <a:lnTo>
                    <a:pt x="66" y="454"/>
                  </a:lnTo>
                  <a:lnTo>
                    <a:pt x="63" y="449"/>
                  </a:lnTo>
                  <a:lnTo>
                    <a:pt x="63" y="442"/>
                  </a:lnTo>
                  <a:lnTo>
                    <a:pt x="63" y="436"/>
                  </a:lnTo>
                  <a:lnTo>
                    <a:pt x="60" y="421"/>
                  </a:lnTo>
                  <a:lnTo>
                    <a:pt x="58" y="413"/>
                  </a:lnTo>
                  <a:lnTo>
                    <a:pt x="58" y="407"/>
                  </a:lnTo>
                  <a:lnTo>
                    <a:pt x="60" y="401"/>
                  </a:lnTo>
                  <a:lnTo>
                    <a:pt x="64" y="397"/>
                  </a:lnTo>
                  <a:lnTo>
                    <a:pt x="63" y="380"/>
                  </a:lnTo>
                  <a:lnTo>
                    <a:pt x="61" y="364"/>
                  </a:lnTo>
                  <a:lnTo>
                    <a:pt x="61" y="346"/>
                  </a:lnTo>
                  <a:lnTo>
                    <a:pt x="63" y="327"/>
                  </a:lnTo>
                  <a:lnTo>
                    <a:pt x="63" y="325"/>
                  </a:lnTo>
                  <a:lnTo>
                    <a:pt x="60" y="323"/>
                  </a:lnTo>
                  <a:lnTo>
                    <a:pt x="58" y="323"/>
                  </a:lnTo>
                  <a:lnTo>
                    <a:pt x="58" y="320"/>
                  </a:lnTo>
                  <a:lnTo>
                    <a:pt x="60" y="318"/>
                  </a:lnTo>
                  <a:lnTo>
                    <a:pt x="61" y="317"/>
                  </a:lnTo>
                  <a:lnTo>
                    <a:pt x="63" y="315"/>
                  </a:lnTo>
                  <a:lnTo>
                    <a:pt x="63" y="312"/>
                  </a:lnTo>
                  <a:lnTo>
                    <a:pt x="66" y="299"/>
                  </a:lnTo>
                  <a:lnTo>
                    <a:pt x="69" y="286"/>
                  </a:lnTo>
                  <a:lnTo>
                    <a:pt x="71" y="262"/>
                  </a:lnTo>
                  <a:lnTo>
                    <a:pt x="72" y="256"/>
                  </a:lnTo>
                  <a:lnTo>
                    <a:pt x="76" y="249"/>
                  </a:lnTo>
                  <a:lnTo>
                    <a:pt x="80" y="238"/>
                  </a:lnTo>
                  <a:lnTo>
                    <a:pt x="87" y="225"/>
                  </a:lnTo>
                  <a:lnTo>
                    <a:pt x="87" y="219"/>
                  </a:lnTo>
                  <a:lnTo>
                    <a:pt x="87" y="212"/>
                  </a:lnTo>
                  <a:lnTo>
                    <a:pt x="92" y="207"/>
                  </a:lnTo>
                  <a:lnTo>
                    <a:pt x="96" y="199"/>
                  </a:lnTo>
                  <a:lnTo>
                    <a:pt x="98" y="193"/>
                  </a:lnTo>
                  <a:lnTo>
                    <a:pt x="98" y="185"/>
                  </a:lnTo>
                  <a:lnTo>
                    <a:pt x="105" y="187"/>
                  </a:lnTo>
                  <a:lnTo>
                    <a:pt x="111" y="185"/>
                  </a:lnTo>
                  <a:lnTo>
                    <a:pt x="117" y="182"/>
                  </a:lnTo>
                  <a:lnTo>
                    <a:pt x="121" y="177"/>
                  </a:lnTo>
                  <a:lnTo>
                    <a:pt x="119" y="174"/>
                  </a:lnTo>
                  <a:lnTo>
                    <a:pt x="117" y="170"/>
                  </a:lnTo>
                  <a:lnTo>
                    <a:pt x="116" y="169"/>
                  </a:lnTo>
                  <a:lnTo>
                    <a:pt x="114" y="164"/>
                  </a:lnTo>
                  <a:lnTo>
                    <a:pt x="119" y="158"/>
                  </a:lnTo>
                  <a:lnTo>
                    <a:pt x="124" y="151"/>
                  </a:lnTo>
                  <a:lnTo>
                    <a:pt x="135" y="138"/>
                  </a:lnTo>
                  <a:lnTo>
                    <a:pt x="146" y="127"/>
                  </a:lnTo>
                  <a:lnTo>
                    <a:pt x="151" y="119"/>
                  </a:lnTo>
                  <a:lnTo>
                    <a:pt x="156" y="113"/>
                  </a:lnTo>
                  <a:lnTo>
                    <a:pt x="159" y="111"/>
                  </a:lnTo>
                  <a:lnTo>
                    <a:pt x="162" y="109"/>
                  </a:lnTo>
                  <a:lnTo>
                    <a:pt x="166" y="105"/>
                  </a:lnTo>
                  <a:lnTo>
                    <a:pt x="187" y="90"/>
                  </a:lnTo>
                  <a:lnTo>
                    <a:pt x="211" y="77"/>
                  </a:lnTo>
                  <a:lnTo>
                    <a:pt x="235" y="66"/>
                  </a:lnTo>
                  <a:lnTo>
                    <a:pt x="261" y="56"/>
                  </a:lnTo>
                  <a:lnTo>
                    <a:pt x="289" y="50"/>
                  </a:lnTo>
                  <a:lnTo>
                    <a:pt x="317" y="43"/>
                  </a:lnTo>
                  <a:lnTo>
                    <a:pt x="347" y="42"/>
                  </a:lnTo>
                  <a:lnTo>
                    <a:pt x="378" y="42"/>
                  </a:lnTo>
                  <a:lnTo>
                    <a:pt x="381" y="45"/>
                  </a:lnTo>
                  <a:lnTo>
                    <a:pt x="383" y="48"/>
                  </a:lnTo>
                  <a:lnTo>
                    <a:pt x="392" y="50"/>
                  </a:lnTo>
                  <a:lnTo>
                    <a:pt x="404" y="53"/>
                  </a:lnTo>
                  <a:lnTo>
                    <a:pt x="408" y="56"/>
                  </a:lnTo>
                  <a:lnTo>
                    <a:pt x="413" y="60"/>
                  </a:lnTo>
                  <a:lnTo>
                    <a:pt x="425" y="63"/>
                  </a:lnTo>
                  <a:lnTo>
                    <a:pt x="436" y="66"/>
                  </a:lnTo>
                  <a:lnTo>
                    <a:pt x="447" y="69"/>
                  </a:lnTo>
                  <a:lnTo>
                    <a:pt x="478" y="84"/>
                  </a:lnTo>
                  <a:lnTo>
                    <a:pt x="508" y="97"/>
                  </a:lnTo>
                  <a:lnTo>
                    <a:pt x="550" y="114"/>
                  </a:lnTo>
                  <a:lnTo>
                    <a:pt x="569" y="124"/>
                  </a:lnTo>
                  <a:lnTo>
                    <a:pt x="577" y="129"/>
                  </a:lnTo>
                  <a:lnTo>
                    <a:pt x="585" y="135"/>
                  </a:lnTo>
                  <a:lnTo>
                    <a:pt x="593" y="143"/>
                  </a:lnTo>
                  <a:lnTo>
                    <a:pt x="600" y="151"/>
                  </a:lnTo>
                  <a:lnTo>
                    <a:pt x="609" y="170"/>
                  </a:lnTo>
                  <a:lnTo>
                    <a:pt x="618" y="191"/>
                  </a:lnTo>
                  <a:lnTo>
                    <a:pt x="627" y="212"/>
                  </a:lnTo>
                  <a:lnTo>
                    <a:pt x="635" y="227"/>
                  </a:lnTo>
                  <a:lnTo>
                    <a:pt x="643" y="243"/>
                  </a:lnTo>
                  <a:lnTo>
                    <a:pt x="635" y="238"/>
                  </a:lnTo>
                  <a:lnTo>
                    <a:pt x="630" y="233"/>
                  </a:lnTo>
                  <a:lnTo>
                    <a:pt x="629" y="228"/>
                  </a:lnTo>
                  <a:lnTo>
                    <a:pt x="626" y="228"/>
                  </a:lnTo>
                  <a:lnTo>
                    <a:pt x="624" y="228"/>
                  </a:lnTo>
                  <a:lnTo>
                    <a:pt x="624" y="227"/>
                  </a:lnTo>
                  <a:lnTo>
                    <a:pt x="621" y="228"/>
                  </a:lnTo>
                  <a:lnTo>
                    <a:pt x="616" y="222"/>
                  </a:lnTo>
                  <a:lnTo>
                    <a:pt x="609" y="217"/>
                  </a:lnTo>
                  <a:lnTo>
                    <a:pt x="603" y="212"/>
                  </a:lnTo>
                  <a:lnTo>
                    <a:pt x="595" y="209"/>
                  </a:lnTo>
                  <a:lnTo>
                    <a:pt x="592" y="206"/>
                  </a:lnTo>
                  <a:lnTo>
                    <a:pt x="589" y="203"/>
                  </a:lnTo>
                  <a:lnTo>
                    <a:pt x="579" y="196"/>
                  </a:lnTo>
                  <a:lnTo>
                    <a:pt x="558" y="188"/>
                  </a:lnTo>
                  <a:lnTo>
                    <a:pt x="552" y="185"/>
                  </a:lnTo>
                  <a:lnTo>
                    <a:pt x="545" y="179"/>
                  </a:lnTo>
                  <a:lnTo>
                    <a:pt x="539" y="174"/>
                  </a:lnTo>
                  <a:lnTo>
                    <a:pt x="536" y="172"/>
                  </a:lnTo>
                  <a:lnTo>
                    <a:pt x="531" y="172"/>
                  </a:lnTo>
                  <a:lnTo>
                    <a:pt x="532" y="175"/>
                  </a:lnTo>
                  <a:lnTo>
                    <a:pt x="536" y="177"/>
                  </a:lnTo>
                  <a:lnTo>
                    <a:pt x="539" y="177"/>
                  </a:lnTo>
                  <a:lnTo>
                    <a:pt x="540" y="177"/>
                  </a:lnTo>
                  <a:lnTo>
                    <a:pt x="540" y="179"/>
                  </a:lnTo>
                  <a:lnTo>
                    <a:pt x="539" y="180"/>
                  </a:lnTo>
                  <a:lnTo>
                    <a:pt x="537" y="182"/>
                  </a:lnTo>
                  <a:lnTo>
                    <a:pt x="537" y="183"/>
                  </a:lnTo>
                  <a:lnTo>
                    <a:pt x="542" y="188"/>
                  </a:lnTo>
                  <a:lnTo>
                    <a:pt x="545" y="191"/>
                  </a:lnTo>
                  <a:lnTo>
                    <a:pt x="553" y="199"/>
                  </a:lnTo>
                  <a:lnTo>
                    <a:pt x="556" y="204"/>
                  </a:lnTo>
                  <a:lnTo>
                    <a:pt x="560" y="211"/>
                  </a:lnTo>
                  <a:lnTo>
                    <a:pt x="568" y="219"/>
                  </a:lnTo>
                  <a:lnTo>
                    <a:pt x="579" y="227"/>
                  </a:lnTo>
                  <a:lnTo>
                    <a:pt x="589" y="235"/>
                  </a:lnTo>
                  <a:lnTo>
                    <a:pt x="597" y="243"/>
                  </a:lnTo>
                  <a:lnTo>
                    <a:pt x="605" y="253"/>
                  </a:lnTo>
                  <a:lnTo>
                    <a:pt x="608" y="259"/>
                  </a:lnTo>
                  <a:lnTo>
                    <a:pt x="613" y="264"/>
                  </a:lnTo>
                  <a:lnTo>
                    <a:pt x="621" y="269"/>
                  </a:lnTo>
                  <a:lnTo>
                    <a:pt x="629" y="272"/>
                  </a:lnTo>
                  <a:lnTo>
                    <a:pt x="635" y="278"/>
                  </a:lnTo>
                  <a:lnTo>
                    <a:pt x="640" y="286"/>
                  </a:lnTo>
                  <a:lnTo>
                    <a:pt x="646" y="294"/>
                  </a:lnTo>
                  <a:lnTo>
                    <a:pt x="653" y="301"/>
                  </a:lnTo>
                  <a:lnTo>
                    <a:pt x="661" y="310"/>
                  </a:lnTo>
                  <a:lnTo>
                    <a:pt x="667" y="320"/>
                  </a:lnTo>
                  <a:lnTo>
                    <a:pt x="677" y="328"/>
                  </a:lnTo>
                  <a:lnTo>
                    <a:pt x="687" y="335"/>
                  </a:lnTo>
                  <a:lnTo>
                    <a:pt x="690" y="344"/>
                  </a:lnTo>
                  <a:lnTo>
                    <a:pt x="690" y="349"/>
                  </a:lnTo>
                  <a:lnTo>
                    <a:pt x="688" y="354"/>
                  </a:lnTo>
                  <a:lnTo>
                    <a:pt x="680" y="349"/>
                  </a:lnTo>
                  <a:lnTo>
                    <a:pt x="674" y="341"/>
                  </a:lnTo>
                  <a:lnTo>
                    <a:pt x="669" y="331"/>
                  </a:lnTo>
                  <a:lnTo>
                    <a:pt x="663" y="325"/>
                  </a:lnTo>
                  <a:lnTo>
                    <a:pt x="658" y="317"/>
                  </a:lnTo>
                  <a:lnTo>
                    <a:pt x="653" y="310"/>
                  </a:lnTo>
                  <a:lnTo>
                    <a:pt x="640" y="298"/>
                  </a:lnTo>
                  <a:lnTo>
                    <a:pt x="626" y="286"/>
                  </a:lnTo>
                  <a:lnTo>
                    <a:pt x="613" y="273"/>
                  </a:lnTo>
                  <a:lnTo>
                    <a:pt x="609" y="272"/>
                  </a:lnTo>
                  <a:lnTo>
                    <a:pt x="606" y="272"/>
                  </a:lnTo>
                  <a:lnTo>
                    <a:pt x="590" y="257"/>
                  </a:lnTo>
                  <a:lnTo>
                    <a:pt x="571" y="246"/>
                  </a:lnTo>
                  <a:lnTo>
                    <a:pt x="561" y="241"/>
                  </a:lnTo>
                  <a:lnTo>
                    <a:pt x="550" y="236"/>
                  </a:lnTo>
                  <a:lnTo>
                    <a:pt x="539" y="233"/>
                  </a:lnTo>
                  <a:lnTo>
                    <a:pt x="526" y="232"/>
                  </a:lnTo>
                  <a:lnTo>
                    <a:pt x="536" y="243"/>
                  </a:lnTo>
                  <a:lnTo>
                    <a:pt x="547" y="251"/>
                  </a:lnTo>
                  <a:lnTo>
                    <a:pt x="573" y="267"/>
                  </a:lnTo>
                  <a:lnTo>
                    <a:pt x="573" y="270"/>
                  </a:lnTo>
                  <a:lnTo>
                    <a:pt x="574" y="273"/>
                  </a:lnTo>
                  <a:lnTo>
                    <a:pt x="579" y="277"/>
                  </a:lnTo>
                  <a:lnTo>
                    <a:pt x="590" y="281"/>
                  </a:lnTo>
                  <a:lnTo>
                    <a:pt x="590" y="283"/>
                  </a:lnTo>
                  <a:lnTo>
                    <a:pt x="589" y="286"/>
                  </a:lnTo>
                  <a:lnTo>
                    <a:pt x="600" y="296"/>
                  </a:lnTo>
                  <a:lnTo>
                    <a:pt x="609" y="307"/>
                  </a:lnTo>
                  <a:lnTo>
                    <a:pt x="629" y="330"/>
                  </a:lnTo>
                  <a:lnTo>
                    <a:pt x="646" y="352"/>
                  </a:lnTo>
                  <a:lnTo>
                    <a:pt x="666" y="375"/>
                  </a:lnTo>
                  <a:lnTo>
                    <a:pt x="672" y="388"/>
                  </a:lnTo>
                  <a:lnTo>
                    <a:pt x="680" y="402"/>
                  </a:lnTo>
                  <a:lnTo>
                    <a:pt x="688" y="417"/>
                  </a:lnTo>
                  <a:lnTo>
                    <a:pt x="692" y="425"/>
                  </a:lnTo>
                  <a:lnTo>
                    <a:pt x="692" y="431"/>
                  </a:lnTo>
                  <a:lnTo>
                    <a:pt x="692" y="437"/>
                  </a:lnTo>
                  <a:lnTo>
                    <a:pt x="688" y="442"/>
                  </a:lnTo>
                  <a:lnTo>
                    <a:pt x="685" y="449"/>
                  </a:lnTo>
                  <a:lnTo>
                    <a:pt x="683" y="457"/>
                  </a:lnTo>
                  <a:lnTo>
                    <a:pt x="680" y="474"/>
                  </a:lnTo>
                  <a:lnTo>
                    <a:pt x="677" y="495"/>
                  </a:lnTo>
                  <a:lnTo>
                    <a:pt x="679" y="505"/>
                  </a:lnTo>
                  <a:lnTo>
                    <a:pt x="680" y="516"/>
                  </a:lnTo>
                  <a:lnTo>
                    <a:pt x="682" y="526"/>
                  </a:lnTo>
                  <a:lnTo>
                    <a:pt x="683" y="537"/>
                  </a:lnTo>
                  <a:lnTo>
                    <a:pt x="682" y="548"/>
                  </a:lnTo>
                  <a:lnTo>
                    <a:pt x="679" y="558"/>
                  </a:lnTo>
                  <a:lnTo>
                    <a:pt x="674" y="568"/>
                  </a:lnTo>
                  <a:lnTo>
                    <a:pt x="669" y="577"/>
                  </a:lnTo>
                  <a:lnTo>
                    <a:pt x="658" y="595"/>
                  </a:lnTo>
                  <a:lnTo>
                    <a:pt x="653" y="603"/>
                  </a:lnTo>
                  <a:lnTo>
                    <a:pt x="650" y="611"/>
                  </a:lnTo>
                  <a:lnTo>
                    <a:pt x="635" y="624"/>
                  </a:lnTo>
                  <a:lnTo>
                    <a:pt x="622" y="637"/>
                  </a:lnTo>
                  <a:lnTo>
                    <a:pt x="609" y="651"/>
                  </a:lnTo>
                  <a:lnTo>
                    <a:pt x="601" y="658"/>
                  </a:lnTo>
                  <a:lnTo>
                    <a:pt x="593" y="663"/>
                  </a:lnTo>
                  <a:lnTo>
                    <a:pt x="590" y="666"/>
                  </a:lnTo>
                  <a:lnTo>
                    <a:pt x="589" y="671"/>
                  </a:lnTo>
                  <a:lnTo>
                    <a:pt x="571" y="679"/>
                  </a:lnTo>
                  <a:lnTo>
                    <a:pt x="555" y="688"/>
                  </a:lnTo>
                  <a:lnTo>
                    <a:pt x="547" y="692"/>
                  </a:lnTo>
                  <a:lnTo>
                    <a:pt x="537" y="695"/>
                  </a:lnTo>
                  <a:lnTo>
                    <a:pt x="527" y="696"/>
                  </a:lnTo>
                  <a:lnTo>
                    <a:pt x="516" y="698"/>
                  </a:lnTo>
                  <a:lnTo>
                    <a:pt x="510" y="703"/>
                  </a:lnTo>
                  <a:lnTo>
                    <a:pt x="503" y="708"/>
                  </a:lnTo>
                  <a:lnTo>
                    <a:pt x="495" y="708"/>
                  </a:lnTo>
                  <a:lnTo>
                    <a:pt x="487" y="709"/>
                  </a:lnTo>
                  <a:lnTo>
                    <a:pt x="474" y="716"/>
                  </a:lnTo>
                  <a:lnTo>
                    <a:pt x="466" y="717"/>
                  </a:lnTo>
                  <a:lnTo>
                    <a:pt x="457" y="719"/>
                  </a:lnTo>
                  <a:lnTo>
                    <a:pt x="437" y="719"/>
                  </a:lnTo>
                  <a:lnTo>
                    <a:pt x="423" y="721"/>
                  </a:lnTo>
                  <a:lnTo>
                    <a:pt x="407" y="721"/>
                  </a:lnTo>
                  <a:lnTo>
                    <a:pt x="375" y="719"/>
                  </a:lnTo>
                  <a:lnTo>
                    <a:pt x="343" y="714"/>
                  </a:lnTo>
                  <a:lnTo>
                    <a:pt x="315" y="706"/>
                  </a:lnTo>
                  <a:lnTo>
                    <a:pt x="301" y="701"/>
                  </a:lnTo>
                  <a:lnTo>
                    <a:pt x="288" y="695"/>
                  </a:lnTo>
                  <a:lnTo>
                    <a:pt x="278" y="693"/>
                  </a:lnTo>
                  <a:lnTo>
                    <a:pt x="269" y="690"/>
                  </a:lnTo>
                  <a:lnTo>
                    <a:pt x="262" y="687"/>
                  </a:lnTo>
                  <a:lnTo>
                    <a:pt x="259" y="685"/>
                  </a:lnTo>
                  <a:lnTo>
                    <a:pt x="256" y="680"/>
                  </a:lnTo>
                  <a:lnTo>
                    <a:pt x="252" y="682"/>
                  </a:lnTo>
                  <a:lnTo>
                    <a:pt x="251" y="682"/>
                  </a:lnTo>
                  <a:lnTo>
                    <a:pt x="248" y="682"/>
                  </a:lnTo>
                  <a:lnTo>
                    <a:pt x="227" y="668"/>
                  </a:lnTo>
                  <a:lnTo>
                    <a:pt x="204" y="656"/>
                  </a:lnTo>
                  <a:lnTo>
                    <a:pt x="198" y="648"/>
                  </a:lnTo>
                  <a:lnTo>
                    <a:pt x="191" y="640"/>
                  </a:lnTo>
                  <a:lnTo>
                    <a:pt x="177" y="627"/>
                  </a:lnTo>
                  <a:lnTo>
                    <a:pt x="162" y="614"/>
                  </a:lnTo>
                  <a:lnTo>
                    <a:pt x="156" y="606"/>
                  </a:lnTo>
                  <a:lnTo>
                    <a:pt x="151" y="598"/>
                  </a:lnTo>
                  <a:lnTo>
                    <a:pt x="142" y="592"/>
                  </a:lnTo>
                  <a:lnTo>
                    <a:pt x="133" y="584"/>
                  </a:lnTo>
                  <a:lnTo>
                    <a:pt x="127" y="576"/>
                  </a:lnTo>
                  <a:lnTo>
                    <a:pt x="121" y="566"/>
                  </a:lnTo>
                  <a:lnTo>
                    <a:pt x="108" y="547"/>
                  </a:lnTo>
                  <a:lnTo>
                    <a:pt x="101" y="537"/>
                  </a:lnTo>
                  <a:lnTo>
                    <a:pt x="93" y="529"/>
                  </a:lnTo>
                  <a:lnTo>
                    <a:pt x="93" y="532"/>
                  </a:lnTo>
                  <a:lnTo>
                    <a:pt x="92" y="536"/>
                  </a:lnTo>
                  <a:lnTo>
                    <a:pt x="93" y="544"/>
                  </a:lnTo>
                  <a:lnTo>
                    <a:pt x="95" y="552"/>
                  </a:lnTo>
                  <a:lnTo>
                    <a:pt x="95" y="555"/>
                  </a:lnTo>
                  <a:lnTo>
                    <a:pt x="92" y="558"/>
                  </a:lnTo>
                  <a:lnTo>
                    <a:pt x="95" y="568"/>
                  </a:lnTo>
                  <a:lnTo>
                    <a:pt x="98" y="581"/>
                  </a:lnTo>
                  <a:lnTo>
                    <a:pt x="100" y="594"/>
                  </a:lnTo>
                  <a:lnTo>
                    <a:pt x="98" y="606"/>
                  </a:lnTo>
                  <a:lnTo>
                    <a:pt x="101" y="608"/>
                  </a:lnTo>
                  <a:lnTo>
                    <a:pt x="105" y="611"/>
                  </a:lnTo>
                  <a:lnTo>
                    <a:pt x="108" y="618"/>
                  </a:lnTo>
                  <a:lnTo>
                    <a:pt x="108" y="621"/>
                  </a:lnTo>
                  <a:lnTo>
                    <a:pt x="106" y="624"/>
                  </a:lnTo>
                  <a:lnTo>
                    <a:pt x="105" y="627"/>
                  </a:lnTo>
                  <a:lnTo>
                    <a:pt x="101" y="629"/>
                  </a:lnTo>
                  <a:lnTo>
                    <a:pt x="101" y="637"/>
                  </a:lnTo>
                  <a:lnTo>
                    <a:pt x="105" y="643"/>
                  </a:lnTo>
                  <a:lnTo>
                    <a:pt x="108" y="651"/>
                  </a:lnTo>
                  <a:lnTo>
                    <a:pt x="109" y="659"/>
                  </a:lnTo>
                  <a:lnTo>
                    <a:pt x="113" y="661"/>
                  </a:lnTo>
                  <a:lnTo>
                    <a:pt x="116" y="659"/>
                  </a:lnTo>
                  <a:lnTo>
                    <a:pt x="119" y="658"/>
                  </a:lnTo>
                  <a:lnTo>
                    <a:pt x="121" y="655"/>
                  </a:lnTo>
                  <a:lnTo>
                    <a:pt x="124" y="659"/>
                  </a:lnTo>
                  <a:lnTo>
                    <a:pt x="125" y="666"/>
                  </a:lnTo>
                  <a:lnTo>
                    <a:pt x="129" y="679"/>
                  </a:lnTo>
                  <a:lnTo>
                    <a:pt x="132" y="679"/>
                  </a:lnTo>
                  <a:lnTo>
                    <a:pt x="133" y="676"/>
                  </a:lnTo>
                  <a:lnTo>
                    <a:pt x="135" y="674"/>
                  </a:lnTo>
                  <a:lnTo>
                    <a:pt x="138" y="674"/>
                  </a:lnTo>
                  <a:lnTo>
                    <a:pt x="140" y="676"/>
                  </a:lnTo>
                  <a:lnTo>
                    <a:pt x="143" y="677"/>
                  </a:lnTo>
                  <a:lnTo>
                    <a:pt x="150" y="680"/>
                  </a:lnTo>
                  <a:lnTo>
                    <a:pt x="150" y="685"/>
                  </a:lnTo>
                  <a:lnTo>
                    <a:pt x="151" y="687"/>
                  </a:lnTo>
                  <a:lnTo>
                    <a:pt x="154" y="688"/>
                  </a:lnTo>
                  <a:lnTo>
                    <a:pt x="158" y="692"/>
                  </a:lnTo>
                  <a:lnTo>
                    <a:pt x="153" y="693"/>
                  </a:lnTo>
                  <a:lnTo>
                    <a:pt x="156" y="692"/>
                  </a:lnTo>
                  <a:lnTo>
                    <a:pt x="158" y="693"/>
                  </a:lnTo>
                  <a:lnTo>
                    <a:pt x="161" y="695"/>
                  </a:lnTo>
                  <a:lnTo>
                    <a:pt x="161" y="700"/>
                  </a:lnTo>
                  <a:lnTo>
                    <a:pt x="162" y="703"/>
                  </a:lnTo>
                  <a:lnTo>
                    <a:pt x="167" y="706"/>
                  </a:lnTo>
                  <a:lnTo>
                    <a:pt x="174" y="711"/>
                  </a:lnTo>
                  <a:lnTo>
                    <a:pt x="179" y="717"/>
                  </a:lnTo>
                  <a:lnTo>
                    <a:pt x="179" y="721"/>
                  </a:lnTo>
                  <a:lnTo>
                    <a:pt x="179" y="724"/>
                  </a:lnTo>
                  <a:lnTo>
                    <a:pt x="183" y="722"/>
                  </a:lnTo>
                  <a:lnTo>
                    <a:pt x="185" y="719"/>
                  </a:lnTo>
                  <a:lnTo>
                    <a:pt x="187" y="716"/>
                  </a:lnTo>
                  <a:lnTo>
                    <a:pt x="190" y="714"/>
                  </a:lnTo>
                  <a:lnTo>
                    <a:pt x="193" y="717"/>
                  </a:lnTo>
                  <a:lnTo>
                    <a:pt x="198" y="721"/>
                  </a:lnTo>
                  <a:lnTo>
                    <a:pt x="201" y="722"/>
                  </a:lnTo>
                  <a:lnTo>
                    <a:pt x="207" y="727"/>
                  </a:lnTo>
                  <a:lnTo>
                    <a:pt x="212" y="719"/>
                  </a:lnTo>
                  <a:lnTo>
                    <a:pt x="214" y="716"/>
                  </a:lnTo>
                  <a:lnTo>
                    <a:pt x="214" y="713"/>
                  </a:lnTo>
                  <a:lnTo>
                    <a:pt x="214" y="714"/>
                  </a:lnTo>
                  <a:lnTo>
                    <a:pt x="211" y="714"/>
                  </a:lnTo>
                  <a:lnTo>
                    <a:pt x="209" y="709"/>
                  </a:lnTo>
                  <a:lnTo>
                    <a:pt x="211" y="701"/>
                  </a:lnTo>
                  <a:lnTo>
                    <a:pt x="211" y="693"/>
                  </a:lnTo>
                  <a:lnTo>
                    <a:pt x="211" y="685"/>
                  </a:lnTo>
                  <a:lnTo>
                    <a:pt x="211" y="677"/>
                  </a:lnTo>
                  <a:lnTo>
                    <a:pt x="217" y="682"/>
                  </a:lnTo>
                  <a:lnTo>
                    <a:pt x="220" y="688"/>
                  </a:lnTo>
                  <a:lnTo>
                    <a:pt x="224" y="696"/>
                  </a:lnTo>
                  <a:lnTo>
                    <a:pt x="228" y="703"/>
                  </a:lnTo>
                  <a:lnTo>
                    <a:pt x="227" y="708"/>
                  </a:lnTo>
                  <a:lnTo>
                    <a:pt x="225" y="713"/>
                  </a:lnTo>
                  <a:lnTo>
                    <a:pt x="222" y="717"/>
                  </a:lnTo>
                  <a:lnTo>
                    <a:pt x="220" y="724"/>
                  </a:lnTo>
                  <a:lnTo>
                    <a:pt x="225" y="727"/>
                  </a:lnTo>
                  <a:lnTo>
                    <a:pt x="230" y="730"/>
                  </a:lnTo>
                  <a:lnTo>
                    <a:pt x="236" y="732"/>
                  </a:lnTo>
                  <a:lnTo>
                    <a:pt x="243" y="732"/>
                  </a:lnTo>
                  <a:lnTo>
                    <a:pt x="246" y="735"/>
                  </a:lnTo>
                  <a:lnTo>
                    <a:pt x="249" y="738"/>
                  </a:lnTo>
                  <a:lnTo>
                    <a:pt x="252" y="746"/>
                  </a:lnTo>
                  <a:lnTo>
                    <a:pt x="261" y="764"/>
                  </a:lnTo>
                  <a:lnTo>
                    <a:pt x="265" y="764"/>
                  </a:lnTo>
                  <a:lnTo>
                    <a:pt x="272" y="766"/>
                  </a:lnTo>
                  <a:lnTo>
                    <a:pt x="272" y="770"/>
                  </a:lnTo>
                  <a:lnTo>
                    <a:pt x="272" y="774"/>
                  </a:lnTo>
                  <a:lnTo>
                    <a:pt x="280" y="772"/>
                  </a:lnTo>
                  <a:lnTo>
                    <a:pt x="286" y="770"/>
                  </a:lnTo>
                  <a:lnTo>
                    <a:pt x="293" y="767"/>
                  </a:lnTo>
                  <a:lnTo>
                    <a:pt x="296" y="767"/>
                  </a:lnTo>
                  <a:lnTo>
                    <a:pt x="299" y="769"/>
                  </a:lnTo>
                  <a:lnTo>
                    <a:pt x="307" y="764"/>
                  </a:lnTo>
                  <a:lnTo>
                    <a:pt x="315" y="761"/>
                  </a:lnTo>
                  <a:lnTo>
                    <a:pt x="323" y="759"/>
                  </a:lnTo>
                  <a:lnTo>
                    <a:pt x="331" y="758"/>
                  </a:lnTo>
                  <a:lnTo>
                    <a:pt x="351" y="759"/>
                  </a:lnTo>
                  <a:lnTo>
                    <a:pt x="359" y="759"/>
                  </a:lnTo>
                  <a:lnTo>
                    <a:pt x="368" y="758"/>
                  </a:lnTo>
                  <a:lnTo>
                    <a:pt x="370" y="753"/>
                  </a:lnTo>
                  <a:lnTo>
                    <a:pt x="373" y="751"/>
                  </a:lnTo>
                  <a:lnTo>
                    <a:pt x="383" y="748"/>
                  </a:lnTo>
                  <a:lnTo>
                    <a:pt x="384" y="751"/>
                  </a:lnTo>
                  <a:lnTo>
                    <a:pt x="384" y="753"/>
                  </a:lnTo>
                  <a:lnTo>
                    <a:pt x="384" y="756"/>
                  </a:lnTo>
                  <a:lnTo>
                    <a:pt x="384" y="758"/>
                  </a:lnTo>
                  <a:lnTo>
                    <a:pt x="386" y="759"/>
                  </a:lnTo>
                  <a:lnTo>
                    <a:pt x="389" y="761"/>
                  </a:lnTo>
                  <a:lnTo>
                    <a:pt x="391" y="761"/>
                  </a:lnTo>
                  <a:lnTo>
                    <a:pt x="391" y="762"/>
                  </a:lnTo>
                  <a:lnTo>
                    <a:pt x="397" y="761"/>
                  </a:lnTo>
                  <a:lnTo>
                    <a:pt x="402" y="756"/>
                  </a:lnTo>
                  <a:lnTo>
                    <a:pt x="404" y="753"/>
                  </a:lnTo>
                  <a:lnTo>
                    <a:pt x="402" y="751"/>
                  </a:lnTo>
                  <a:lnTo>
                    <a:pt x="400" y="751"/>
                  </a:lnTo>
                  <a:lnTo>
                    <a:pt x="413" y="746"/>
                  </a:lnTo>
                  <a:lnTo>
                    <a:pt x="425" y="743"/>
                  </a:lnTo>
                  <a:lnTo>
                    <a:pt x="426" y="746"/>
                  </a:lnTo>
                  <a:lnTo>
                    <a:pt x="428" y="748"/>
                  </a:lnTo>
                  <a:lnTo>
                    <a:pt x="428" y="750"/>
                  </a:lnTo>
                  <a:lnTo>
                    <a:pt x="428" y="754"/>
                  </a:lnTo>
                  <a:lnTo>
                    <a:pt x="449" y="753"/>
                  </a:lnTo>
                  <a:lnTo>
                    <a:pt x="468" y="750"/>
                  </a:lnTo>
                  <a:lnTo>
                    <a:pt x="470" y="754"/>
                  </a:lnTo>
                  <a:lnTo>
                    <a:pt x="470" y="756"/>
                  </a:lnTo>
                  <a:lnTo>
                    <a:pt x="471" y="758"/>
                  </a:lnTo>
                  <a:lnTo>
                    <a:pt x="474" y="758"/>
                  </a:lnTo>
                  <a:lnTo>
                    <a:pt x="476" y="758"/>
                  </a:lnTo>
                  <a:lnTo>
                    <a:pt x="481" y="756"/>
                  </a:lnTo>
                  <a:lnTo>
                    <a:pt x="484" y="753"/>
                  </a:lnTo>
                  <a:lnTo>
                    <a:pt x="487" y="753"/>
                  </a:lnTo>
                  <a:lnTo>
                    <a:pt x="490" y="753"/>
                  </a:lnTo>
                  <a:lnTo>
                    <a:pt x="492" y="754"/>
                  </a:lnTo>
                  <a:lnTo>
                    <a:pt x="492" y="758"/>
                  </a:lnTo>
                  <a:lnTo>
                    <a:pt x="492" y="761"/>
                  </a:lnTo>
                  <a:lnTo>
                    <a:pt x="490" y="762"/>
                  </a:lnTo>
                  <a:lnTo>
                    <a:pt x="495" y="764"/>
                  </a:lnTo>
                  <a:lnTo>
                    <a:pt x="499" y="764"/>
                  </a:lnTo>
                  <a:lnTo>
                    <a:pt x="503" y="762"/>
                  </a:lnTo>
                  <a:lnTo>
                    <a:pt x="510" y="762"/>
                  </a:lnTo>
                  <a:lnTo>
                    <a:pt x="518" y="758"/>
                  </a:lnTo>
                  <a:lnTo>
                    <a:pt x="527" y="758"/>
                  </a:lnTo>
                  <a:lnTo>
                    <a:pt x="536" y="756"/>
                  </a:lnTo>
                  <a:lnTo>
                    <a:pt x="548" y="750"/>
                  </a:lnTo>
                  <a:lnTo>
                    <a:pt x="560" y="741"/>
                  </a:lnTo>
                  <a:lnTo>
                    <a:pt x="573" y="733"/>
                  </a:lnTo>
                  <a:lnTo>
                    <a:pt x="581" y="729"/>
                  </a:lnTo>
                  <a:lnTo>
                    <a:pt x="589" y="722"/>
                  </a:lnTo>
                  <a:lnTo>
                    <a:pt x="601" y="711"/>
                  </a:lnTo>
                  <a:lnTo>
                    <a:pt x="614" y="698"/>
                  </a:lnTo>
                  <a:lnTo>
                    <a:pt x="638" y="672"/>
                  </a:lnTo>
                  <a:lnTo>
                    <a:pt x="661" y="645"/>
                  </a:lnTo>
                  <a:lnTo>
                    <a:pt x="683" y="619"/>
                  </a:lnTo>
                  <a:lnTo>
                    <a:pt x="688" y="610"/>
                  </a:lnTo>
                  <a:lnTo>
                    <a:pt x="695" y="603"/>
                  </a:lnTo>
                  <a:lnTo>
                    <a:pt x="708" y="589"/>
                  </a:lnTo>
                  <a:lnTo>
                    <a:pt x="711" y="590"/>
                  </a:lnTo>
                  <a:lnTo>
                    <a:pt x="712" y="592"/>
                  </a:lnTo>
                  <a:lnTo>
                    <a:pt x="714" y="594"/>
                  </a:lnTo>
                  <a:lnTo>
                    <a:pt x="716" y="594"/>
                  </a:lnTo>
                  <a:lnTo>
                    <a:pt x="719" y="590"/>
                  </a:lnTo>
                  <a:lnTo>
                    <a:pt x="720" y="587"/>
                  </a:lnTo>
                  <a:lnTo>
                    <a:pt x="722" y="577"/>
                  </a:lnTo>
                  <a:lnTo>
                    <a:pt x="722" y="573"/>
                  </a:lnTo>
                  <a:lnTo>
                    <a:pt x="724" y="569"/>
                  </a:lnTo>
                  <a:lnTo>
                    <a:pt x="727" y="566"/>
                  </a:lnTo>
                  <a:lnTo>
                    <a:pt x="732" y="566"/>
                  </a:lnTo>
                  <a:lnTo>
                    <a:pt x="735" y="568"/>
                  </a:lnTo>
                  <a:lnTo>
                    <a:pt x="737" y="571"/>
                  </a:lnTo>
                  <a:lnTo>
                    <a:pt x="738" y="574"/>
                  </a:lnTo>
                  <a:lnTo>
                    <a:pt x="738" y="579"/>
                  </a:lnTo>
                  <a:lnTo>
                    <a:pt x="740" y="600"/>
                  </a:lnTo>
                  <a:lnTo>
                    <a:pt x="741" y="610"/>
                  </a:lnTo>
                  <a:lnTo>
                    <a:pt x="743" y="614"/>
                  </a:lnTo>
                  <a:lnTo>
                    <a:pt x="743" y="619"/>
                  </a:lnTo>
                  <a:lnTo>
                    <a:pt x="741" y="631"/>
                  </a:lnTo>
                  <a:lnTo>
                    <a:pt x="743" y="635"/>
                  </a:lnTo>
                  <a:lnTo>
                    <a:pt x="745" y="640"/>
                  </a:lnTo>
                  <a:lnTo>
                    <a:pt x="748" y="637"/>
                  </a:lnTo>
                  <a:lnTo>
                    <a:pt x="751" y="634"/>
                  </a:lnTo>
                  <a:lnTo>
                    <a:pt x="756" y="626"/>
                  </a:lnTo>
                  <a:lnTo>
                    <a:pt x="759" y="616"/>
                  </a:lnTo>
                  <a:lnTo>
                    <a:pt x="761" y="608"/>
                  </a:lnTo>
                  <a:lnTo>
                    <a:pt x="764" y="584"/>
                  </a:lnTo>
                  <a:lnTo>
                    <a:pt x="765" y="560"/>
                  </a:lnTo>
                  <a:lnTo>
                    <a:pt x="767" y="510"/>
                  </a:lnTo>
                  <a:lnTo>
                    <a:pt x="769" y="505"/>
                  </a:lnTo>
                  <a:lnTo>
                    <a:pt x="770" y="500"/>
                  </a:lnTo>
                  <a:lnTo>
                    <a:pt x="769" y="492"/>
                  </a:lnTo>
                  <a:lnTo>
                    <a:pt x="767" y="483"/>
                  </a:lnTo>
                  <a:lnTo>
                    <a:pt x="767" y="474"/>
                  </a:lnTo>
                  <a:lnTo>
                    <a:pt x="770" y="466"/>
                  </a:lnTo>
                  <a:lnTo>
                    <a:pt x="777" y="452"/>
                  </a:lnTo>
                  <a:lnTo>
                    <a:pt x="778" y="444"/>
                  </a:lnTo>
                  <a:lnTo>
                    <a:pt x="780" y="437"/>
                  </a:lnTo>
                  <a:lnTo>
                    <a:pt x="780" y="429"/>
                  </a:lnTo>
                  <a:lnTo>
                    <a:pt x="777" y="421"/>
                  </a:lnTo>
                  <a:close/>
                  <a:moveTo>
                    <a:pt x="117" y="639"/>
                  </a:moveTo>
                  <a:lnTo>
                    <a:pt x="117" y="639"/>
                  </a:lnTo>
                  <a:lnTo>
                    <a:pt x="116" y="639"/>
                  </a:lnTo>
                  <a:lnTo>
                    <a:pt x="114" y="640"/>
                  </a:lnTo>
                  <a:lnTo>
                    <a:pt x="113" y="642"/>
                  </a:lnTo>
                  <a:lnTo>
                    <a:pt x="111" y="642"/>
                  </a:lnTo>
                  <a:lnTo>
                    <a:pt x="109" y="640"/>
                  </a:lnTo>
                  <a:lnTo>
                    <a:pt x="109" y="637"/>
                  </a:lnTo>
                  <a:lnTo>
                    <a:pt x="108" y="634"/>
                  </a:lnTo>
                  <a:lnTo>
                    <a:pt x="113" y="634"/>
                  </a:lnTo>
                  <a:lnTo>
                    <a:pt x="116" y="634"/>
                  </a:lnTo>
                  <a:lnTo>
                    <a:pt x="117" y="632"/>
                  </a:lnTo>
                  <a:lnTo>
                    <a:pt x="117" y="635"/>
                  </a:lnTo>
                  <a:lnTo>
                    <a:pt x="117" y="639"/>
                  </a:lnTo>
                  <a:close/>
                  <a:moveTo>
                    <a:pt x="212" y="676"/>
                  </a:moveTo>
                  <a:lnTo>
                    <a:pt x="212" y="676"/>
                  </a:lnTo>
                  <a:lnTo>
                    <a:pt x="209" y="674"/>
                  </a:lnTo>
                  <a:lnTo>
                    <a:pt x="204" y="674"/>
                  </a:lnTo>
                  <a:lnTo>
                    <a:pt x="204" y="671"/>
                  </a:lnTo>
                  <a:lnTo>
                    <a:pt x="204" y="669"/>
                  </a:lnTo>
                  <a:lnTo>
                    <a:pt x="203" y="669"/>
                  </a:lnTo>
                  <a:lnTo>
                    <a:pt x="204" y="668"/>
                  </a:lnTo>
                  <a:lnTo>
                    <a:pt x="203" y="666"/>
                  </a:lnTo>
                  <a:lnTo>
                    <a:pt x="201" y="664"/>
                  </a:lnTo>
                  <a:lnTo>
                    <a:pt x="201" y="663"/>
                  </a:lnTo>
                  <a:lnTo>
                    <a:pt x="204" y="663"/>
                  </a:lnTo>
                  <a:lnTo>
                    <a:pt x="209" y="664"/>
                  </a:lnTo>
                  <a:lnTo>
                    <a:pt x="207" y="668"/>
                  </a:lnTo>
                  <a:lnTo>
                    <a:pt x="209" y="669"/>
                  </a:lnTo>
                  <a:lnTo>
                    <a:pt x="211" y="671"/>
                  </a:lnTo>
                  <a:lnTo>
                    <a:pt x="212" y="676"/>
                  </a:lnTo>
                  <a:close/>
                  <a:moveTo>
                    <a:pt x="320" y="745"/>
                  </a:moveTo>
                  <a:lnTo>
                    <a:pt x="320" y="745"/>
                  </a:lnTo>
                  <a:lnTo>
                    <a:pt x="320" y="740"/>
                  </a:lnTo>
                  <a:lnTo>
                    <a:pt x="320" y="737"/>
                  </a:lnTo>
                  <a:lnTo>
                    <a:pt x="322" y="735"/>
                  </a:lnTo>
                  <a:lnTo>
                    <a:pt x="325" y="737"/>
                  </a:lnTo>
                  <a:lnTo>
                    <a:pt x="326" y="738"/>
                  </a:lnTo>
                  <a:lnTo>
                    <a:pt x="326" y="740"/>
                  </a:lnTo>
                  <a:lnTo>
                    <a:pt x="325" y="743"/>
                  </a:lnTo>
                  <a:lnTo>
                    <a:pt x="320" y="745"/>
                  </a:lnTo>
                  <a:close/>
                  <a:moveTo>
                    <a:pt x="343" y="745"/>
                  </a:moveTo>
                  <a:lnTo>
                    <a:pt x="343" y="745"/>
                  </a:lnTo>
                  <a:lnTo>
                    <a:pt x="343" y="743"/>
                  </a:lnTo>
                  <a:lnTo>
                    <a:pt x="341" y="741"/>
                  </a:lnTo>
                  <a:lnTo>
                    <a:pt x="343" y="740"/>
                  </a:lnTo>
                  <a:lnTo>
                    <a:pt x="344" y="740"/>
                  </a:lnTo>
                  <a:lnTo>
                    <a:pt x="347" y="741"/>
                  </a:lnTo>
                  <a:lnTo>
                    <a:pt x="346" y="743"/>
                  </a:lnTo>
                  <a:lnTo>
                    <a:pt x="343" y="745"/>
                  </a:lnTo>
                  <a:close/>
                  <a:moveTo>
                    <a:pt x="77" y="513"/>
                  </a:moveTo>
                  <a:lnTo>
                    <a:pt x="82" y="513"/>
                  </a:lnTo>
                  <a:lnTo>
                    <a:pt x="82" y="511"/>
                  </a:lnTo>
                  <a:lnTo>
                    <a:pt x="82" y="508"/>
                  </a:lnTo>
                  <a:lnTo>
                    <a:pt x="79" y="508"/>
                  </a:lnTo>
                  <a:lnTo>
                    <a:pt x="80" y="510"/>
                  </a:lnTo>
                  <a:lnTo>
                    <a:pt x="82" y="511"/>
                  </a:lnTo>
                  <a:lnTo>
                    <a:pt x="79" y="511"/>
                  </a:lnTo>
                  <a:lnTo>
                    <a:pt x="77" y="513"/>
                  </a:lnTo>
                  <a:close/>
                  <a:moveTo>
                    <a:pt x="232" y="815"/>
                  </a:moveTo>
                  <a:lnTo>
                    <a:pt x="232" y="815"/>
                  </a:lnTo>
                  <a:lnTo>
                    <a:pt x="224" y="814"/>
                  </a:lnTo>
                  <a:lnTo>
                    <a:pt x="204" y="801"/>
                  </a:lnTo>
                  <a:lnTo>
                    <a:pt x="187" y="790"/>
                  </a:lnTo>
                  <a:lnTo>
                    <a:pt x="169" y="777"/>
                  </a:lnTo>
                  <a:lnTo>
                    <a:pt x="159" y="770"/>
                  </a:lnTo>
                  <a:lnTo>
                    <a:pt x="153" y="762"/>
                  </a:lnTo>
                  <a:lnTo>
                    <a:pt x="145" y="759"/>
                  </a:lnTo>
                  <a:lnTo>
                    <a:pt x="138" y="756"/>
                  </a:lnTo>
                  <a:lnTo>
                    <a:pt x="129" y="745"/>
                  </a:lnTo>
                  <a:lnTo>
                    <a:pt x="124" y="740"/>
                  </a:lnTo>
                  <a:lnTo>
                    <a:pt x="117" y="735"/>
                  </a:lnTo>
                  <a:lnTo>
                    <a:pt x="113" y="732"/>
                  </a:lnTo>
                  <a:lnTo>
                    <a:pt x="105" y="730"/>
                  </a:lnTo>
                  <a:lnTo>
                    <a:pt x="117" y="748"/>
                  </a:lnTo>
                  <a:lnTo>
                    <a:pt x="124" y="756"/>
                  </a:lnTo>
                  <a:lnTo>
                    <a:pt x="132" y="762"/>
                  </a:lnTo>
                  <a:lnTo>
                    <a:pt x="137" y="766"/>
                  </a:lnTo>
                  <a:lnTo>
                    <a:pt x="142" y="767"/>
                  </a:lnTo>
                  <a:lnTo>
                    <a:pt x="150" y="775"/>
                  </a:lnTo>
                  <a:lnTo>
                    <a:pt x="158" y="783"/>
                  </a:lnTo>
                  <a:lnTo>
                    <a:pt x="169" y="790"/>
                  </a:lnTo>
                  <a:lnTo>
                    <a:pt x="203" y="811"/>
                  </a:lnTo>
                  <a:lnTo>
                    <a:pt x="220" y="819"/>
                  </a:lnTo>
                  <a:lnTo>
                    <a:pt x="236" y="825"/>
                  </a:lnTo>
                  <a:lnTo>
                    <a:pt x="238" y="825"/>
                  </a:lnTo>
                  <a:lnTo>
                    <a:pt x="238" y="824"/>
                  </a:lnTo>
                  <a:lnTo>
                    <a:pt x="235" y="820"/>
                  </a:lnTo>
                  <a:lnTo>
                    <a:pt x="232" y="815"/>
                  </a:lnTo>
                  <a:close/>
                  <a:moveTo>
                    <a:pt x="252" y="825"/>
                  </a:moveTo>
                  <a:lnTo>
                    <a:pt x="252" y="825"/>
                  </a:lnTo>
                  <a:lnTo>
                    <a:pt x="249" y="827"/>
                  </a:lnTo>
                  <a:lnTo>
                    <a:pt x="246" y="827"/>
                  </a:lnTo>
                  <a:lnTo>
                    <a:pt x="244" y="827"/>
                  </a:lnTo>
                  <a:lnTo>
                    <a:pt x="243" y="828"/>
                  </a:lnTo>
                  <a:lnTo>
                    <a:pt x="251" y="830"/>
                  </a:lnTo>
                  <a:lnTo>
                    <a:pt x="259" y="833"/>
                  </a:lnTo>
                  <a:lnTo>
                    <a:pt x="269" y="836"/>
                  </a:lnTo>
                  <a:lnTo>
                    <a:pt x="278" y="838"/>
                  </a:lnTo>
                  <a:lnTo>
                    <a:pt x="277" y="835"/>
                  </a:lnTo>
                  <a:lnTo>
                    <a:pt x="273" y="833"/>
                  </a:lnTo>
                  <a:lnTo>
                    <a:pt x="267" y="832"/>
                  </a:lnTo>
                  <a:lnTo>
                    <a:pt x="259" y="828"/>
                  </a:lnTo>
                  <a:lnTo>
                    <a:pt x="254" y="828"/>
                  </a:lnTo>
                  <a:lnTo>
                    <a:pt x="252" y="825"/>
                  </a:lnTo>
                  <a:close/>
                </a:path>
              </a:pathLst>
            </a:custGeom>
            <a:solidFill>
              <a:srgbClr val="C00000">
                <a:alpha val="100000"/>
              </a:srgbClr>
            </a:solidFill>
            <a:ln w="9525">
              <a:noFill/>
            </a:ln>
          </p:spPr>
          <p:txBody>
            <a:bodyPr/>
            <a:p>
              <a:endParaRPr lang="zh-CN" altLang="en-US"/>
            </a:p>
          </p:txBody>
        </p:sp>
      </p:grpSp>
      <p:sp>
        <p:nvSpPr>
          <p:cNvPr id="26630" name="Freeform 13"/>
          <p:cNvSpPr/>
          <p:nvPr>
            <p:custDataLst>
              <p:tags r:id="rId4"/>
            </p:custDataLst>
          </p:nvPr>
        </p:nvSpPr>
        <p:spPr>
          <a:xfrm rot="5400000" flipH="1">
            <a:off x="4216400" y="3051175"/>
            <a:ext cx="381000" cy="5572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sp>
        <p:nvSpPr>
          <p:cNvPr id="26631" name="Freeform 13"/>
          <p:cNvSpPr/>
          <p:nvPr>
            <p:custDataLst>
              <p:tags r:id="rId5"/>
            </p:custDataLst>
          </p:nvPr>
        </p:nvSpPr>
        <p:spPr>
          <a:xfrm rot="5400000" flipV="1">
            <a:off x="9258300" y="2586038"/>
            <a:ext cx="381000" cy="5572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720" h="702">
                <a:moveTo>
                  <a:pt x="157" y="689"/>
                </a:moveTo>
                <a:lnTo>
                  <a:pt x="157" y="689"/>
                </a:lnTo>
                <a:lnTo>
                  <a:pt x="157" y="691"/>
                </a:lnTo>
                <a:lnTo>
                  <a:pt x="156" y="692"/>
                </a:lnTo>
                <a:lnTo>
                  <a:pt x="155" y="692"/>
                </a:lnTo>
                <a:lnTo>
                  <a:pt x="156" y="691"/>
                </a:lnTo>
                <a:lnTo>
                  <a:pt x="155" y="691"/>
                </a:lnTo>
                <a:lnTo>
                  <a:pt x="156" y="689"/>
                </a:lnTo>
                <a:lnTo>
                  <a:pt x="157" y="689"/>
                </a:lnTo>
                <a:close/>
                <a:moveTo>
                  <a:pt x="164" y="684"/>
                </a:moveTo>
                <a:lnTo>
                  <a:pt x="164" y="684"/>
                </a:lnTo>
                <a:lnTo>
                  <a:pt x="163" y="684"/>
                </a:lnTo>
                <a:lnTo>
                  <a:pt x="163" y="686"/>
                </a:lnTo>
                <a:lnTo>
                  <a:pt x="162" y="686"/>
                </a:lnTo>
                <a:lnTo>
                  <a:pt x="162" y="684"/>
                </a:lnTo>
                <a:lnTo>
                  <a:pt x="159" y="684"/>
                </a:lnTo>
                <a:lnTo>
                  <a:pt x="158" y="684"/>
                </a:lnTo>
                <a:lnTo>
                  <a:pt x="162" y="683"/>
                </a:lnTo>
                <a:lnTo>
                  <a:pt x="164" y="684"/>
                </a:lnTo>
                <a:close/>
                <a:moveTo>
                  <a:pt x="157" y="691"/>
                </a:moveTo>
                <a:lnTo>
                  <a:pt x="159" y="691"/>
                </a:lnTo>
                <a:lnTo>
                  <a:pt x="159" y="692"/>
                </a:lnTo>
                <a:lnTo>
                  <a:pt x="158" y="692"/>
                </a:lnTo>
                <a:lnTo>
                  <a:pt x="157" y="692"/>
                </a:lnTo>
                <a:lnTo>
                  <a:pt x="157" y="691"/>
                </a:lnTo>
                <a:close/>
                <a:moveTo>
                  <a:pt x="187" y="677"/>
                </a:moveTo>
                <a:lnTo>
                  <a:pt x="187" y="677"/>
                </a:lnTo>
                <a:lnTo>
                  <a:pt x="186" y="678"/>
                </a:lnTo>
                <a:lnTo>
                  <a:pt x="185" y="678"/>
                </a:lnTo>
                <a:lnTo>
                  <a:pt x="184" y="679"/>
                </a:lnTo>
                <a:lnTo>
                  <a:pt x="184" y="681"/>
                </a:lnTo>
                <a:lnTo>
                  <a:pt x="178" y="682"/>
                </a:lnTo>
                <a:lnTo>
                  <a:pt x="178" y="681"/>
                </a:lnTo>
                <a:lnTo>
                  <a:pt x="180" y="681"/>
                </a:lnTo>
                <a:lnTo>
                  <a:pt x="179" y="679"/>
                </a:lnTo>
                <a:lnTo>
                  <a:pt x="178" y="678"/>
                </a:lnTo>
                <a:lnTo>
                  <a:pt x="178" y="679"/>
                </a:lnTo>
                <a:lnTo>
                  <a:pt x="176" y="681"/>
                </a:lnTo>
                <a:lnTo>
                  <a:pt x="175" y="681"/>
                </a:lnTo>
                <a:lnTo>
                  <a:pt x="174" y="679"/>
                </a:lnTo>
                <a:lnTo>
                  <a:pt x="172" y="678"/>
                </a:lnTo>
                <a:lnTo>
                  <a:pt x="169" y="678"/>
                </a:lnTo>
                <a:lnTo>
                  <a:pt x="167" y="678"/>
                </a:lnTo>
                <a:lnTo>
                  <a:pt x="169" y="677"/>
                </a:lnTo>
                <a:lnTo>
                  <a:pt x="172" y="677"/>
                </a:lnTo>
                <a:lnTo>
                  <a:pt x="176" y="678"/>
                </a:lnTo>
                <a:lnTo>
                  <a:pt x="175" y="677"/>
                </a:lnTo>
                <a:lnTo>
                  <a:pt x="178" y="677"/>
                </a:lnTo>
                <a:lnTo>
                  <a:pt x="179" y="677"/>
                </a:lnTo>
                <a:lnTo>
                  <a:pt x="179" y="678"/>
                </a:lnTo>
                <a:lnTo>
                  <a:pt x="181" y="678"/>
                </a:lnTo>
                <a:lnTo>
                  <a:pt x="184" y="677"/>
                </a:lnTo>
                <a:lnTo>
                  <a:pt x="185" y="676"/>
                </a:lnTo>
                <a:lnTo>
                  <a:pt x="187" y="676"/>
                </a:lnTo>
                <a:lnTo>
                  <a:pt x="188" y="677"/>
                </a:lnTo>
                <a:lnTo>
                  <a:pt x="187" y="674"/>
                </a:lnTo>
                <a:lnTo>
                  <a:pt x="186" y="674"/>
                </a:lnTo>
                <a:lnTo>
                  <a:pt x="186" y="673"/>
                </a:lnTo>
                <a:lnTo>
                  <a:pt x="187" y="673"/>
                </a:lnTo>
                <a:lnTo>
                  <a:pt x="188" y="673"/>
                </a:lnTo>
                <a:lnTo>
                  <a:pt x="191" y="672"/>
                </a:lnTo>
                <a:lnTo>
                  <a:pt x="192" y="672"/>
                </a:lnTo>
                <a:lnTo>
                  <a:pt x="193" y="672"/>
                </a:lnTo>
                <a:lnTo>
                  <a:pt x="193" y="673"/>
                </a:lnTo>
                <a:lnTo>
                  <a:pt x="191" y="677"/>
                </a:lnTo>
                <a:lnTo>
                  <a:pt x="191" y="678"/>
                </a:lnTo>
                <a:lnTo>
                  <a:pt x="188" y="679"/>
                </a:lnTo>
                <a:lnTo>
                  <a:pt x="190" y="677"/>
                </a:lnTo>
                <a:lnTo>
                  <a:pt x="191" y="674"/>
                </a:lnTo>
                <a:lnTo>
                  <a:pt x="190" y="674"/>
                </a:lnTo>
                <a:lnTo>
                  <a:pt x="188" y="674"/>
                </a:lnTo>
                <a:lnTo>
                  <a:pt x="188" y="678"/>
                </a:lnTo>
                <a:lnTo>
                  <a:pt x="187" y="678"/>
                </a:lnTo>
                <a:lnTo>
                  <a:pt x="187" y="677"/>
                </a:lnTo>
                <a:close/>
                <a:moveTo>
                  <a:pt x="168" y="688"/>
                </a:moveTo>
                <a:lnTo>
                  <a:pt x="168" y="688"/>
                </a:lnTo>
                <a:lnTo>
                  <a:pt x="168" y="689"/>
                </a:lnTo>
                <a:lnTo>
                  <a:pt x="168" y="691"/>
                </a:lnTo>
                <a:lnTo>
                  <a:pt x="166" y="689"/>
                </a:lnTo>
                <a:lnTo>
                  <a:pt x="167" y="688"/>
                </a:lnTo>
                <a:lnTo>
                  <a:pt x="168" y="688"/>
                </a:lnTo>
                <a:close/>
                <a:moveTo>
                  <a:pt x="180" y="687"/>
                </a:moveTo>
                <a:lnTo>
                  <a:pt x="180" y="687"/>
                </a:lnTo>
                <a:lnTo>
                  <a:pt x="178" y="687"/>
                </a:lnTo>
                <a:lnTo>
                  <a:pt x="176" y="686"/>
                </a:lnTo>
                <a:lnTo>
                  <a:pt x="174" y="686"/>
                </a:lnTo>
                <a:lnTo>
                  <a:pt x="175" y="686"/>
                </a:lnTo>
                <a:lnTo>
                  <a:pt x="178" y="684"/>
                </a:lnTo>
                <a:lnTo>
                  <a:pt x="180" y="686"/>
                </a:lnTo>
                <a:lnTo>
                  <a:pt x="180" y="687"/>
                </a:lnTo>
                <a:close/>
                <a:moveTo>
                  <a:pt x="173" y="689"/>
                </a:moveTo>
                <a:lnTo>
                  <a:pt x="173" y="689"/>
                </a:lnTo>
                <a:lnTo>
                  <a:pt x="172" y="689"/>
                </a:lnTo>
                <a:lnTo>
                  <a:pt x="170" y="688"/>
                </a:lnTo>
                <a:lnTo>
                  <a:pt x="172" y="687"/>
                </a:lnTo>
                <a:lnTo>
                  <a:pt x="173" y="687"/>
                </a:lnTo>
                <a:lnTo>
                  <a:pt x="172" y="686"/>
                </a:lnTo>
                <a:lnTo>
                  <a:pt x="173" y="686"/>
                </a:lnTo>
                <a:lnTo>
                  <a:pt x="173" y="687"/>
                </a:lnTo>
                <a:lnTo>
                  <a:pt x="173" y="689"/>
                </a:lnTo>
                <a:close/>
                <a:moveTo>
                  <a:pt x="164" y="684"/>
                </a:moveTo>
                <a:lnTo>
                  <a:pt x="164" y="684"/>
                </a:lnTo>
                <a:lnTo>
                  <a:pt x="164" y="683"/>
                </a:lnTo>
                <a:lnTo>
                  <a:pt x="166" y="683"/>
                </a:lnTo>
                <a:lnTo>
                  <a:pt x="164" y="682"/>
                </a:lnTo>
                <a:lnTo>
                  <a:pt x="163" y="682"/>
                </a:lnTo>
                <a:lnTo>
                  <a:pt x="162" y="683"/>
                </a:lnTo>
                <a:lnTo>
                  <a:pt x="161" y="682"/>
                </a:lnTo>
                <a:lnTo>
                  <a:pt x="163" y="682"/>
                </a:lnTo>
                <a:lnTo>
                  <a:pt x="166" y="681"/>
                </a:lnTo>
                <a:lnTo>
                  <a:pt x="167" y="682"/>
                </a:lnTo>
                <a:lnTo>
                  <a:pt x="167" y="683"/>
                </a:lnTo>
                <a:lnTo>
                  <a:pt x="166" y="683"/>
                </a:lnTo>
                <a:lnTo>
                  <a:pt x="164" y="684"/>
                </a:lnTo>
                <a:close/>
                <a:moveTo>
                  <a:pt x="153" y="687"/>
                </a:moveTo>
                <a:lnTo>
                  <a:pt x="153" y="687"/>
                </a:lnTo>
                <a:lnTo>
                  <a:pt x="153" y="686"/>
                </a:lnTo>
                <a:lnTo>
                  <a:pt x="155" y="686"/>
                </a:lnTo>
                <a:lnTo>
                  <a:pt x="156" y="686"/>
                </a:lnTo>
                <a:lnTo>
                  <a:pt x="157" y="687"/>
                </a:lnTo>
                <a:lnTo>
                  <a:pt x="155" y="687"/>
                </a:lnTo>
                <a:lnTo>
                  <a:pt x="153" y="687"/>
                </a:lnTo>
                <a:close/>
                <a:moveTo>
                  <a:pt x="43" y="374"/>
                </a:moveTo>
                <a:lnTo>
                  <a:pt x="43" y="374"/>
                </a:lnTo>
                <a:lnTo>
                  <a:pt x="45" y="374"/>
                </a:lnTo>
                <a:lnTo>
                  <a:pt x="45" y="372"/>
                </a:lnTo>
                <a:lnTo>
                  <a:pt x="46" y="373"/>
                </a:lnTo>
                <a:lnTo>
                  <a:pt x="46" y="374"/>
                </a:lnTo>
                <a:lnTo>
                  <a:pt x="45" y="374"/>
                </a:lnTo>
                <a:lnTo>
                  <a:pt x="46" y="375"/>
                </a:lnTo>
                <a:lnTo>
                  <a:pt x="47" y="375"/>
                </a:lnTo>
                <a:lnTo>
                  <a:pt x="46" y="378"/>
                </a:lnTo>
                <a:lnTo>
                  <a:pt x="46" y="380"/>
                </a:lnTo>
                <a:lnTo>
                  <a:pt x="45" y="380"/>
                </a:lnTo>
                <a:lnTo>
                  <a:pt x="45" y="383"/>
                </a:lnTo>
                <a:lnTo>
                  <a:pt x="43" y="383"/>
                </a:lnTo>
                <a:lnTo>
                  <a:pt x="43" y="380"/>
                </a:lnTo>
                <a:lnTo>
                  <a:pt x="45" y="379"/>
                </a:lnTo>
                <a:lnTo>
                  <a:pt x="45" y="378"/>
                </a:lnTo>
                <a:lnTo>
                  <a:pt x="43" y="375"/>
                </a:lnTo>
                <a:lnTo>
                  <a:pt x="43" y="377"/>
                </a:lnTo>
                <a:lnTo>
                  <a:pt x="43" y="379"/>
                </a:lnTo>
                <a:lnTo>
                  <a:pt x="42" y="382"/>
                </a:lnTo>
                <a:lnTo>
                  <a:pt x="42" y="387"/>
                </a:lnTo>
                <a:lnTo>
                  <a:pt x="42" y="390"/>
                </a:lnTo>
                <a:lnTo>
                  <a:pt x="42" y="394"/>
                </a:lnTo>
                <a:lnTo>
                  <a:pt x="42" y="380"/>
                </a:lnTo>
                <a:lnTo>
                  <a:pt x="42" y="367"/>
                </a:lnTo>
                <a:lnTo>
                  <a:pt x="43" y="368"/>
                </a:lnTo>
                <a:lnTo>
                  <a:pt x="43" y="370"/>
                </a:lnTo>
                <a:lnTo>
                  <a:pt x="43" y="373"/>
                </a:lnTo>
                <a:lnTo>
                  <a:pt x="43" y="374"/>
                </a:lnTo>
                <a:close/>
                <a:moveTo>
                  <a:pt x="36" y="355"/>
                </a:moveTo>
                <a:lnTo>
                  <a:pt x="36" y="355"/>
                </a:lnTo>
                <a:lnTo>
                  <a:pt x="35" y="354"/>
                </a:lnTo>
                <a:lnTo>
                  <a:pt x="35" y="353"/>
                </a:lnTo>
                <a:lnTo>
                  <a:pt x="35" y="350"/>
                </a:lnTo>
                <a:lnTo>
                  <a:pt x="34" y="349"/>
                </a:lnTo>
                <a:lnTo>
                  <a:pt x="35" y="348"/>
                </a:lnTo>
                <a:lnTo>
                  <a:pt x="36" y="348"/>
                </a:lnTo>
                <a:lnTo>
                  <a:pt x="36" y="349"/>
                </a:lnTo>
                <a:lnTo>
                  <a:pt x="37" y="350"/>
                </a:lnTo>
                <a:lnTo>
                  <a:pt x="36" y="355"/>
                </a:lnTo>
                <a:close/>
                <a:moveTo>
                  <a:pt x="35" y="360"/>
                </a:moveTo>
                <a:lnTo>
                  <a:pt x="35" y="360"/>
                </a:lnTo>
                <a:lnTo>
                  <a:pt x="35" y="362"/>
                </a:lnTo>
                <a:lnTo>
                  <a:pt x="36" y="360"/>
                </a:lnTo>
                <a:lnTo>
                  <a:pt x="36" y="359"/>
                </a:lnTo>
                <a:lnTo>
                  <a:pt x="35" y="360"/>
                </a:lnTo>
                <a:lnTo>
                  <a:pt x="35" y="359"/>
                </a:lnTo>
                <a:lnTo>
                  <a:pt x="35" y="358"/>
                </a:lnTo>
                <a:lnTo>
                  <a:pt x="35" y="355"/>
                </a:lnTo>
                <a:lnTo>
                  <a:pt x="36" y="355"/>
                </a:lnTo>
                <a:lnTo>
                  <a:pt x="37" y="362"/>
                </a:lnTo>
                <a:lnTo>
                  <a:pt x="39" y="368"/>
                </a:lnTo>
                <a:lnTo>
                  <a:pt x="37" y="370"/>
                </a:lnTo>
                <a:lnTo>
                  <a:pt x="37" y="372"/>
                </a:lnTo>
                <a:lnTo>
                  <a:pt x="37" y="373"/>
                </a:lnTo>
                <a:lnTo>
                  <a:pt x="36" y="373"/>
                </a:lnTo>
                <a:lnTo>
                  <a:pt x="35" y="373"/>
                </a:lnTo>
                <a:lnTo>
                  <a:pt x="35" y="374"/>
                </a:lnTo>
                <a:lnTo>
                  <a:pt x="34" y="378"/>
                </a:lnTo>
                <a:lnTo>
                  <a:pt x="34" y="377"/>
                </a:lnTo>
                <a:lnTo>
                  <a:pt x="34" y="375"/>
                </a:lnTo>
                <a:lnTo>
                  <a:pt x="34" y="374"/>
                </a:lnTo>
                <a:lnTo>
                  <a:pt x="33" y="374"/>
                </a:lnTo>
                <a:lnTo>
                  <a:pt x="33" y="373"/>
                </a:lnTo>
                <a:lnTo>
                  <a:pt x="34" y="373"/>
                </a:lnTo>
                <a:lnTo>
                  <a:pt x="35" y="372"/>
                </a:lnTo>
                <a:lnTo>
                  <a:pt x="35" y="370"/>
                </a:lnTo>
                <a:lnTo>
                  <a:pt x="36" y="370"/>
                </a:lnTo>
                <a:lnTo>
                  <a:pt x="36" y="369"/>
                </a:lnTo>
                <a:lnTo>
                  <a:pt x="36" y="367"/>
                </a:lnTo>
                <a:lnTo>
                  <a:pt x="37" y="367"/>
                </a:lnTo>
                <a:lnTo>
                  <a:pt x="37" y="365"/>
                </a:lnTo>
                <a:lnTo>
                  <a:pt x="36" y="367"/>
                </a:lnTo>
                <a:lnTo>
                  <a:pt x="35" y="369"/>
                </a:lnTo>
                <a:lnTo>
                  <a:pt x="34" y="368"/>
                </a:lnTo>
                <a:lnTo>
                  <a:pt x="34" y="370"/>
                </a:lnTo>
                <a:lnTo>
                  <a:pt x="34" y="372"/>
                </a:lnTo>
                <a:lnTo>
                  <a:pt x="33" y="372"/>
                </a:lnTo>
                <a:lnTo>
                  <a:pt x="35" y="360"/>
                </a:lnTo>
                <a:close/>
                <a:moveTo>
                  <a:pt x="36" y="362"/>
                </a:moveTo>
                <a:lnTo>
                  <a:pt x="36" y="362"/>
                </a:lnTo>
                <a:lnTo>
                  <a:pt x="35" y="363"/>
                </a:lnTo>
                <a:lnTo>
                  <a:pt x="35" y="365"/>
                </a:lnTo>
                <a:lnTo>
                  <a:pt x="36" y="364"/>
                </a:lnTo>
                <a:lnTo>
                  <a:pt x="36" y="363"/>
                </a:lnTo>
                <a:lnTo>
                  <a:pt x="36" y="362"/>
                </a:lnTo>
                <a:close/>
                <a:moveTo>
                  <a:pt x="159" y="682"/>
                </a:moveTo>
                <a:lnTo>
                  <a:pt x="159" y="682"/>
                </a:lnTo>
                <a:lnTo>
                  <a:pt x="158" y="682"/>
                </a:lnTo>
                <a:lnTo>
                  <a:pt x="157" y="682"/>
                </a:lnTo>
                <a:lnTo>
                  <a:pt x="156" y="682"/>
                </a:lnTo>
                <a:lnTo>
                  <a:pt x="155" y="682"/>
                </a:lnTo>
                <a:lnTo>
                  <a:pt x="157" y="679"/>
                </a:lnTo>
                <a:lnTo>
                  <a:pt x="159" y="681"/>
                </a:lnTo>
                <a:lnTo>
                  <a:pt x="162" y="678"/>
                </a:lnTo>
                <a:lnTo>
                  <a:pt x="163" y="678"/>
                </a:lnTo>
                <a:lnTo>
                  <a:pt x="164" y="679"/>
                </a:lnTo>
                <a:lnTo>
                  <a:pt x="161" y="679"/>
                </a:lnTo>
                <a:lnTo>
                  <a:pt x="161" y="681"/>
                </a:lnTo>
                <a:lnTo>
                  <a:pt x="159" y="682"/>
                </a:lnTo>
                <a:close/>
                <a:moveTo>
                  <a:pt x="33" y="343"/>
                </a:moveTo>
                <a:lnTo>
                  <a:pt x="33" y="343"/>
                </a:lnTo>
                <a:lnTo>
                  <a:pt x="34" y="342"/>
                </a:lnTo>
                <a:lnTo>
                  <a:pt x="34" y="340"/>
                </a:lnTo>
                <a:lnTo>
                  <a:pt x="35" y="340"/>
                </a:lnTo>
                <a:lnTo>
                  <a:pt x="36" y="342"/>
                </a:lnTo>
                <a:lnTo>
                  <a:pt x="35" y="340"/>
                </a:lnTo>
                <a:lnTo>
                  <a:pt x="35" y="342"/>
                </a:lnTo>
                <a:lnTo>
                  <a:pt x="34" y="343"/>
                </a:lnTo>
                <a:lnTo>
                  <a:pt x="33" y="343"/>
                </a:lnTo>
                <a:close/>
                <a:moveTo>
                  <a:pt x="37" y="348"/>
                </a:moveTo>
                <a:lnTo>
                  <a:pt x="37" y="345"/>
                </a:lnTo>
                <a:lnTo>
                  <a:pt x="39" y="345"/>
                </a:lnTo>
                <a:lnTo>
                  <a:pt x="39" y="347"/>
                </a:lnTo>
                <a:lnTo>
                  <a:pt x="37" y="348"/>
                </a:lnTo>
                <a:close/>
                <a:moveTo>
                  <a:pt x="152" y="691"/>
                </a:moveTo>
                <a:lnTo>
                  <a:pt x="153" y="691"/>
                </a:lnTo>
                <a:lnTo>
                  <a:pt x="155" y="693"/>
                </a:lnTo>
                <a:lnTo>
                  <a:pt x="152" y="693"/>
                </a:lnTo>
                <a:lnTo>
                  <a:pt x="152" y="692"/>
                </a:lnTo>
                <a:lnTo>
                  <a:pt x="152" y="691"/>
                </a:lnTo>
                <a:close/>
                <a:moveTo>
                  <a:pt x="33" y="379"/>
                </a:moveTo>
                <a:lnTo>
                  <a:pt x="33" y="379"/>
                </a:lnTo>
                <a:lnTo>
                  <a:pt x="31" y="378"/>
                </a:lnTo>
                <a:lnTo>
                  <a:pt x="29" y="377"/>
                </a:lnTo>
                <a:lnTo>
                  <a:pt x="30" y="369"/>
                </a:lnTo>
                <a:lnTo>
                  <a:pt x="30" y="364"/>
                </a:lnTo>
                <a:lnTo>
                  <a:pt x="31" y="367"/>
                </a:lnTo>
                <a:lnTo>
                  <a:pt x="31" y="369"/>
                </a:lnTo>
                <a:lnTo>
                  <a:pt x="30" y="375"/>
                </a:lnTo>
                <a:lnTo>
                  <a:pt x="31" y="377"/>
                </a:lnTo>
                <a:lnTo>
                  <a:pt x="33" y="379"/>
                </a:lnTo>
                <a:close/>
                <a:moveTo>
                  <a:pt x="14" y="569"/>
                </a:moveTo>
                <a:lnTo>
                  <a:pt x="14" y="569"/>
                </a:lnTo>
                <a:lnTo>
                  <a:pt x="13" y="567"/>
                </a:lnTo>
                <a:lnTo>
                  <a:pt x="13" y="566"/>
                </a:lnTo>
                <a:lnTo>
                  <a:pt x="13" y="559"/>
                </a:lnTo>
                <a:lnTo>
                  <a:pt x="14" y="561"/>
                </a:lnTo>
                <a:lnTo>
                  <a:pt x="14" y="562"/>
                </a:lnTo>
                <a:lnTo>
                  <a:pt x="13" y="564"/>
                </a:lnTo>
                <a:lnTo>
                  <a:pt x="14" y="567"/>
                </a:lnTo>
                <a:lnTo>
                  <a:pt x="14" y="569"/>
                </a:lnTo>
                <a:close/>
                <a:moveTo>
                  <a:pt x="193" y="679"/>
                </a:moveTo>
                <a:lnTo>
                  <a:pt x="193" y="679"/>
                </a:lnTo>
                <a:lnTo>
                  <a:pt x="192" y="679"/>
                </a:lnTo>
                <a:lnTo>
                  <a:pt x="193" y="681"/>
                </a:lnTo>
                <a:lnTo>
                  <a:pt x="193" y="682"/>
                </a:lnTo>
                <a:lnTo>
                  <a:pt x="192" y="682"/>
                </a:lnTo>
                <a:lnTo>
                  <a:pt x="193" y="683"/>
                </a:lnTo>
                <a:lnTo>
                  <a:pt x="192" y="683"/>
                </a:lnTo>
                <a:lnTo>
                  <a:pt x="191" y="683"/>
                </a:lnTo>
                <a:lnTo>
                  <a:pt x="188" y="683"/>
                </a:lnTo>
                <a:lnTo>
                  <a:pt x="187" y="682"/>
                </a:lnTo>
                <a:lnTo>
                  <a:pt x="191" y="683"/>
                </a:lnTo>
                <a:lnTo>
                  <a:pt x="191" y="682"/>
                </a:lnTo>
                <a:lnTo>
                  <a:pt x="190" y="681"/>
                </a:lnTo>
                <a:lnTo>
                  <a:pt x="191" y="681"/>
                </a:lnTo>
                <a:lnTo>
                  <a:pt x="192" y="679"/>
                </a:lnTo>
                <a:lnTo>
                  <a:pt x="192" y="678"/>
                </a:lnTo>
                <a:lnTo>
                  <a:pt x="193" y="678"/>
                </a:lnTo>
                <a:lnTo>
                  <a:pt x="194" y="678"/>
                </a:lnTo>
                <a:lnTo>
                  <a:pt x="196" y="678"/>
                </a:lnTo>
                <a:lnTo>
                  <a:pt x="197" y="678"/>
                </a:lnTo>
                <a:lnTo>
                  <a:pt x="197" y="679"/>
                </a:lnTo>
                <a:lnTo>
                  <a:pt x="194" y="679"/>
                </a:lnTo>
                <a:lnTo>
                  <a:pt x="193" y="679"/>
                </a:lnTo>
                <a:close/>
                <a:moveTo>
                  <a:pt x="30" y="390"/>
                </a:moveTo>
                <a:lnTo>
                  <a:pt x="30" y="390"/>
                </a:lnTo>
                <a:lnTo>
                  <a:pt x="29" y="389"/>
                </a:lnTo>
                <a:lnTo>
                  <a:pt x="30" y="387"/>
                </a:lnTo>
                <a:lnTo>
                  <a:pt x="29" y="387"/>
                </a:lnTo>
                <a:lnTo>
                  <a:pt x="29" y="385"/>
                </a:lnTo>
                <a:lnTo>
                  <a:pt x="29" y="384"/>
                </a:lnTo>
                <a:lnTo>
                  <a:pt x="28" y="382"/>
                </a:lnTo>
                <a:lnTo>
                  <a:pt x="28" y="380"/>
                </a:lnTo>
                <a:lnTo>
                  <a:pt x="29" y="380"/>
                </a:lnTo>
                <a:lnTo>
                  <a:pt x="29" y="379"/>
                </a:lnTo>
                <a:lnTo>
                  <a:pt x="29" y="382"/>
                </a:lnTo>
                <a:lnTo>
                  <a:pt x="30" y="383"/>
                </a:lnTo>
                <a:lnTo>
                  <a:pt x="31" y="385"/>
                </a:lnTo>
                <a:lnTo>
                  <a:pt x="30" y="388"/>
                </a:lnTo>
                <a:lnTo>
                  <a:pt x="30" y="390"/>
                </a:lnTo>
                <a:close/>
                <a:moveTo>
                  <a:pt x="48" y="111"/>
                </a:moveTo>
                <a:lnTo>
                  <a:pt x="48" y="111"/>
                </a:lnTo>
                <a:lnTo>
                  <a:pt x="50" y="113"/>
                </a:lnTo>
                <a:lnTo>
                  <a:pt x="51" y="114"/>
                </a:lnTo>
                <a:lnTo>
                  <a:pt x="51" y="116"/>
                </a:lnTo>
                <a:lnTo>
                  <a:pt x="48" y="116"/>
                </a:lnTo>
                <a:lnTo>
                  <a:pt x="50" y="116"/>
                </a:lnTo>
                <a:lnTo>
                  <a:pt x="50" y="114"/>
                </a:lnTo>
                <a:lnTo>
                  <a:pt x="48" y="115"/>
                </a:lnTo>
                <a:lnTo>
                  <a:pt x="48" y="116"/>
                </a:lnTo>
                <a:lnTo>
                  <a:pt x="50" y="118"/>
                </a:lnTo>
                <a:lnTo>
                  <a:pt x="51" y="119"/>
                </a:lnTo>
                <a:lnTo>
                  <a:pt x="51" y="120"/>
                </a:lnTo>
                <a:lnTo>
                  <a:pt x="48" y="118"/>
                </a:lnTo>
                <a:lnTo>
                  <a:pt x="47" y="115"/>
                </a:lnTo>
                <a:lnTo>
                  <a:pt x="47" y="114"/>
                </a:lnTo>
                <a:lnTo>
                  <a:pt x="48" y="111"/>
                </a:lnTo>
                <a:close/>
                <a:moveTo>
                  <a:pt x="46" y="161"/>
                </a:moveTo>
                <a:lnTo>
                  <a:pt x="46" y="161"/>
                </a:lnTo>
                <a:lnTo>
                  <a:pt x="46" y="164"/>
                </a:lnTo>
                <a:lnTo>
                  <a:pt x="46" y="165"/>
                </a:lnTo>
                <a:lnTo>
                  <a:pt x="45" y="165"/>
                </a:lnTo>
                <a:lnTo>
                  <a:pt x="45" y="164"/>
                </a:lnTo>
                <a:lnTo>
                  <a:pt x="46" y="163"/>
                </a:lnTo>
                <a:lnTo>
                  <a:pt x="45" y="163"/>
                </a:lnTo>
                <a:lnTo>
                  <a:pt x="43" y="164"/>
                </a:lnTo>
                <a:lnTo>
                  <a:pt x="42" y="164"/>
                </a:lnTo>
                <a:lnTo>
                  <a:pt x="43" y="160"/>
                </a:lnTo>
                <a:lnTo>
                  <a:pt x="43" y="159"/>
                </a:lnTo>
                <a:lnTo>
                  <a:pt x="42" y="159"/>
                </a:lnTo>
                <a:lnTo>
                  <a:pt x="42" y="158"/>
                </a:lnTo>
                <a:lnTo>
                  <a:pt x="45" y="156"/>
                </a:lnTo>
                <a:lnTo>
                  <a:pt x="45" y="159"/>
                </a:lnTo>
                <a:lnTo>
                  <a:pt x="46" y="159"/>
                </a:lnTo>
                <a:lnTo>
                  <a:pt x="46" y="161"/>
                </a:lnTo>
                <a:close/>
                <a:moveTo>
                  <a:pt x="53" y="153"/>
                </a:moveTo>
                <a:lnTo>
                  <a:pt x="53" y="153"/>
                </a:lnTo>
                <a:lnTo>
                  <a:pt x="54" y="155"/>
                </a:lnTo>
                <a:lnTo>
                  <a:pt x="54" y="158"/>
                </a:lnTo>
                <a:lnTo>
                  <a:pt x="53" y="161"/>
                </a:lnTo>
                <a:lnTo>
                  <a:pt x="52" y="161"/>
                </a:lnTo>
                <a:lnTo>
                  <a:pt x="50" y="160"/>
                </a:lnTo>
                <a:lnTo>
                  <a:pt x="51" y="159"/>
                </a:lnTo>
                <a:lnTo>
                  <a:pt x="52" y="159"/>
                </a:lnTo>
                <a:lnTo>
                  <a:pt x="51" y="159"/>
                </a:lnTo>
                <a:lnTo>
                  <a:pt x="51" y="158"/>
                </a:lnTo>
                <a:lnTo>
                  <a:pt x="50" y="156"/>
                </a:lnTo>
                <a:lnTo>
                  <a:pt x="48" y="158"/>
                </a:lnTo>
                <a:lnTo>
                  <a:pt x="50" y="158"/>
                </a:lnTo>
                <a:lnTo>
                  <a:pt x="47" y="160"/>
                </a:lnTo>
                <a:lnTo>
                  <a:pt x="47" y="161"/>
                </a:lnTo>
                <a:lnTo>
                  <a:pt x="46" y="160"/>
                </a:lnTo>
                <a:lnTo>
                  <a:pt x="46" y="159"/>
                </a:lnTo>
                <a:lnTo>
                  <a:pt x="47" y="158"/>
                </a:lnTo>
                <a:lnTo>
                  <a:pt x="47" y="155"/>
                </a:lnTo>
                <a:lnTo>
                  <a:pt x="46" y="154"/>
                </a:lnTo>
                <a:lnTo>
                  <a:pt x="47" y="153"/>
                </a:lnTo>
                <a:lnTo>
                  <a:pt x="48" y="154"/>
                </a:lnTo>
                <a:lnTo>
                  <a:pt x="48" y="156"/>
                </a:lnTo>
                <a:lnTo>
                  <a:pt x="50" y="156"/>
                </a:lnTo>
                <a:lnTo>
                  <a:pt x="48" y="154"/>
                </a:lnTo>
                <a:lnTo>
                  <a:pt x="48" y="153"/>
                </a:lnTo>
                <a:lnTo>
                  <a:pt x="50" y="151"/>
                </a:lnTo>
                <a:lnTo>
                  <a:pt x="48" y="150"/>
                </a:lnTo>
                <a:lnTo>
                  <a:pt x="47" y="150"/>
                </a:lnTo>
                <a:lnTo>
                  <a:pt x="48" y="149"/>
                </a:lnTo>
                <a:lnTo>
                  <a:pt x="48" y="148"/>
                </a:lnTo>
                <a:lnTo>
                  <a:pt x="48" y="146"/>
                </a:lnTo>
                <a:lnTo>
                  <a:pt x="47" y="145"/>
                </a:lnTo>
                <a:lnTo>
                  <a:pt x="47" y="144"/>
                </a:lnTo>
                <a:lnTo>
                  <a:pt x="50" y="145"/>
                </a:lnTo>
                <a:lnTo>
                  <a:pt x="50" y="148"/>
                </a:lnTo>
                <a:lnTo>
                  <a:pt x="52" y="150"/>
                </a:lnTo>
                <a:lnTo>
                  <a:pt x="54" y="150"/>
                </a:lnTo>
                <a:lnTo>
                  <a:pt x="54" y="151"/>
                </a:lnTo>
                <a:lnTo>
                  <a:pt x="53" y="151"/>
                </a:lnTo>
                <a:lnTo>
                  <a:pt x="52" y="151"/>
                </a:lnTo>
                <a:lnTo>
                  <a:pt x="52" y="153"/>
                </a:lnTo>
                <a:lnTo>
                  <a:pt x="53" y="154"/>
                </a:lnTo>
                <a:lnTo>
                  <a:pt x="53" y="153"/>
                </a:lnTo>
                <a:close/>
                <a:moveTo>
                  <a:pt x="41" y="120"/>
                </a:moveTo>
                <a:lnTo>
                  <a:pt x="41" y="120"/>
                </a:lnTo>
                <a:lnTo>
                  <a:pt x="41" y="119"/>
                </a:lnTo>
                <a:lnTo>
                  <a:pt x="42" y="118"/>
                </a:lnTo>
                <a:lnTo>
                  <a:pt x="41" y="115"/>
                </a:lnTo>
                <a:lnTo>
                  <a:pt x="42" y="113"/>
                </a:lnTo>
                <a:lnTo>
                  <a:pt x="43" y="110"/>
                </a:lnTo>
                <a:lnTo>
                  <a:pt x="45" y="113"/>
                </a:lnTo>
                <a:lnTo>
                  <a:pt x="45" y="114"/>
                </a:lnTo>
                <a:lnTo>
                  <a:pt x="43" y="115"/>
                </a:lnTo>
                <a:lnTo>
                  <a:pt x="43" y="118"/>
                </a:lnTo>
                <a:lnTo>
                  <a:pt x="41" y="120"/>
                </a:lnTo>
                <a:close/>
                <a:moveTo>
                  <a:pt x="43" y="128"/>
                </a:moveTo>
                <a:lnTo>
                  <a:pt x="43" y="128"/>
                </a:lnTo>
                <a:lnTo>
                  <a:pt x="42" y="128"/>
                </a:lnTo>
                <a:lnTo>
                  <a:pt x="42" y="126"/>
                </a:lnTo>
                <a:lnTo>
                  <a:pt x="42" y="125"/>
                </a:lnTo>
                <a:lnTo>
                  <a:pt x="41" y="123"/>
                </a:lnTo>
                <a:lnTo>
                  <a:pt x="41" y="120"/>
                </a:lnTo>
                <a:lnTo>
                  <a:pt x="42" y="121"/>
                </a:lnTo>
                <a:lnTo>
                  <a:pt x="43" y="119"/>
                </a:lnTo>
                <a:lnTo>
                  <a:pt x="45" y="121"/>
                </a:lnTo>
                <a:lnTo>
                  <a:pt x="45" y="123"/>
                </a:lnTo>
                <a:lnTo>
                  <a:pt x="43" y="125"/>
                </a:lnTo>
                <a:lnTo>
                  <a:pt x="45" y="128"/>
                </a:lnTo>
                <a:lnTo>
                  <a:pt x="43" y="128"/>
                </a:lnTo>
                <a:close/>
                <a:moveTo>
                  <a:pt x="45" y="181"/>
                </a:moveTo>
                <a:lnTo>
                  <a:pt x="45" y="180"/>
                </a:lnTo>
                <a:lnTo>
                  <a:pt x="47" y="180"/>
                </a:lnTo>
                <a:lnTo>
                  <a:pt x="48" y="183"/>
                </a:lnTo>
                <a:lnTo>
                  <a:pt x="46" y="181"/>
                </a:lnTo>
                <a:lnTo>
                  <a:pt x="45" y="181"/>
                </a:lnTo>
                <a:close/>
                <a:moveTo>
                  <a:pt x="53" y="181"/>
                </a:moveTo>
                <a:lnTo>
                  <a:pt x="53" y="181"/>
                </a:lnTo>
                <a:lnTo>
                  <a:pt x="53" y="180"/>
                </a:lnTo>
                <a:lnTo>
                  <a:pt x="54" y="178"/>
                </a:lnTo>
                <a:lnTo>
                  <a:pt x="53" y="178"/>
                </a:lnTo>
                <a:lnTo>
                  <a:pt x="53" y="176"/>
                </a:lnTo>
                <a:lnTo>
                  <a:pt x="54" y="176"/>
                </a:lnTo>
                <a:lnTo>
                  <a:pt x="54" y="175"/>
                </a:lnTo>
                <a:lnTo>
                  <a:pt x="56" y="179"/>
                </a:lnTo>
                <a:lnTo>
                  <a:pt x="54" y="180"/>
                </a:lnTo>
                <a:lnTo>
                  <a:pt x="53" y="181"/>
                </a:lnTo>
                <a:close/>
                <a:moveTo>
                  <a:pt x="54" y="175"/>
                </a:moveTo>
                <a:lnTo>
                  <a:pt x="54" y="175"/>
                </a:lnTo>
                <a:lnTo>
                  <a:pt x="53" y="174"/>
                </a:lnTo>
                <a:lnTo>
                  <a:pt x="53" y="173"/>
                </a:lnTo>
                <a:lnTo>
                  <a:pt x="53" y="171"/>
                </a:lnTo>
                <a:lnTo>
                  <a:pt x="53" y="170"/>
                </a:lnTo>
                <a:lnTo>
                  <a:pt x="52" y="170"/>
                </a:lnTo>
                <a:lnTo>
                  <a:pt x="53" y="168"/>
                </a:lnTo>
                <a:lnTo>
                  <a:pt x="53" y="165"/>
                </a:lnTo>
                <a:lnTo>
                  <a:pt x="52" y="164"/>
                </a:lnTo>
                <a:lnTo>
                  <a:pt x="53" y="164"/>
                </a:lnTo>
                <a:lnTo>
                  <a:pt x="54" y="165"/>
                </a:lnTo>
                <a:lnTo>
                  <a:pt x="54" y="169"/>
                </a:lnTo>
                <a:lnTo>
                  <a:pt x="54" y="173"/>
                </a:lnTo>
                <a:lnTo>
                  <a:pt x="54" y="175"/>
                </a:lnTo>
                <a:close/>
                <a:moveTo>
                  <a:pt x="51" y="176"/>
                </a:moveTo>
                <a:lnTo>
                  <a:pt x="51" y="176"/>
                </a:lnTo>
                <a:lnTo>
                  <a:pt x="51" y="175"/>
                </a:lnTo>
                <a:lnTo>
                  <a:pt x="50" y="175"/>
                </a:lnTo>
                <a:lnTo>
                  <a:pt x="48" y="176"/>
                </a:lnTo>
                <a:lnTo>
                  <a:pt x="48" y="175"/>
                </a:lnTo>
                <a:lnTo>
                  <a:pt x="47" y="174"/>
                </a:lnTo>
                <a:lnTo>
                  <a:pt x="47" y="175"/>
                </a:lnTo>
                <a:lnTo>
                  <a:pt x="46" y="175"/>
                </a:lnTo>
                <a:lnTo>
                  <a:pt x="46" y="174"/>
                </a:lnTo>
                <a:lnTo>
                  <a:pt x="47" y="173"/>
                </a:lnTo>
                <a:lnTo>
                  <a:pt x="47" y="170"/>
                </a:lnTo>
                <a:lnTo>
                  <a:pt x="48" y="170"/>
                </a:lnTo>
                <a:lnTo>
                  <a:pt x="50" y="169"/>
                </a:lnTo>
                <a:lnTo>
                  <a:pt x="50" y="168"/>
                </a:lnTo>
                <a:lnTo>
                  <a:pt x="50" y="166"/>
                </a:lnTo>
                <a:lnTo>
                  <a:pt x="51" y="165"/>
                </a:lnTo>
                <a:lnTo>
                  <a:pt x="50" y="171"/>
                </a:lnTo>
                <a:lnTo>
                  <a:pt x="48" y="173"/>
                </a:lnTo>
                <a:lnTo>
                  <a:pt x="48" y="174"/>
                </a:lnTo>
                <a:lnTo>
                  <a:pt x="50" y="173"/>
                </a:lnTo>
                <a:lnTo>
                  <a:pt x="51" y="171"/>
                </a:lnTo>
                <a:lnTo>
                  <a:pt x="52" y="171"/>
                </a:lnTo>
                <a:lnTo>
                  <a:pt x="52" y="173"/>
                </a:lnTo>
                <a:lnTo>
                  <a:pt x="51" y="174"/>
                </a:lnTo>
                <a:lnTo>
                  <a:pt x="51" y="175"/>
                </a:lnTo>
                <a:lnTo>
                  <a:pt x="51" y="176"/>
                </a:lnTo>
                <a:close/>
                <a:moveTo>
                  <a:pt x="42" y="111"/>
                </a:moveTo>
                <a:lnTo>
                  <a:pt x="42" y="111"/>
                </a:lnTo>
                <a:lnTo>
                  <a:pt x="42" y="113"/>
                </a:lnTo>
                <a:lnTo>
                  <a:pt x="42" y="111"/>
                </a:lnTo>
                <a:lnTo>
                  <a:pt x="42" y="106"/>
                </a:lnTo>
                <a:lnTo>
                  <a:pt x="42" y="99"/>
                </a:lnTo>
                <a:lnTo>
                  <a:pt x="42" y="98"/>
                </a:lnTo>
                <a:lnTo>
                  <a:pt x="42" y="99"/>
                </a:lnTo>
                <a:lnTo>
                  <a:pt x="43" y="105"/>
                </a:lnTo>
                <a:lnTo>
                  <a:pt x="42" y="111"/>
                </a:lnTo>
                <a:close/>
                <a:moveTo>
                  <a:pt x="43" y="173"/>
                </a:moveTo>
                <a:lnTo>
                  <a:pt x="43" y="173"/>
                </a:lnTo>
                <a:lnTo>
                  <a:pt x="42" y="171"/>
                </a:lnTo>
                <a:lnTo>
                  <a:pt x="41" y="171"/>
                </a:lnTo>
                <a:lnTo>
                  <a:pt x="41" y="169"/>
                </a:lnTo>
                <a:lnTo>
                  <a:pt x="41" y="170"/>
                </a:lnTo>
                <a:lnTo>
                  <a:pt x="42" y="170"/>
                </a:lnTo>
                <a:lnTo>
                  <a:pt x="43" y="170"/>
                </a:lnTo>
                <a:lnTo>
                  <a:pt x="45" y="169"/>
                </a:lnTo>
                <a:lnTo>
                  <a:pt x="46" y="169"/>
                </a:lnTo>
                <a:lnTo>
                  <a:pt x="45" y="170"/>
                </a:lnTo>
                <a:lnTo>
                  <a:pt x="45" y="173"/>
                </a:lnTo>
                <a:lnTo>
                  <a:pt x="45" y="176"/>
                </a:lnTo>
                <a:lnTo>
                  <a:pt x="43" y="176"/>
                </a:lnTo>
                <a:lnTo>
                  <a:pt x="43" y="178"/>
                </a:lnTo>
                <a:lnTo>
                  <a:pt x="42" y="178"/>
                </a:lnTo>
                <a:lnTo>
                  <a:pt x="42" y="175"/>
                </a:lnTo>
                <a:lnTo>
                  <a:pt x="43" y="174"/>
                </a:lnTo>
                <a:lnTo>
                  <a:pt x="43" y="173"/>
                </a:lnTo>
                <a:close/>
                <a:moveTo>
                  <a:pt x="37" y="171"/>
                </a:moveTo>
                <a:lnTo>
                  <a:pt x="37" y="171"/>
                </a:lnTo>
                <a:lnTo>
                  <a:pt x="37" y="170"/>
                </a:lnTo>
                <a:lnTo>
                  <a:pt x="37" y="168"/>
                </a:lnTo>
                <a:lnTo>
                  <a:pt x="36" y="166"/>
                </a:lnTo>
                <a:lnTo>
                  <a:pt x="37" y="165"/>
                </a:lnTo>
                <a:lnTo>
                  <a:pt x="37" y="163"/>
                </a:lnTo>
                <a:lnTo>
                  <a:pt x="39" y="166"/>
                </a:lnTo>
                <a:lnTo>
                  <a:pt x="39" y="169"/>
                </a:lnTo>
                <a:lnTo>
                  <a:pt x="37" y="169"/>
                </a:lnTo>
                <a:lnTo>
                  <a:pt x="37" y="171"/>
                </a:lnTo>
                <a:close/>
                <a:moveTo>
                  <a:pt x="48" y="129"/>
                </a:moveTo>
                <a:lnTo>
                  <a:pt x="48" y="129"/>
                </a:lnTo>
                <a:lnTo>
                  <a:pt x="47" y="128"/>
                </a:lnTo>
                <a:lnTo>
                  <a:pt x="47" y="126"/>
                </a:lnTo>
                <a:lnTo>
                  <a:pt x="48" y="125"/>
                </a:lnTo>
                <a:lnTo>
                  <a:pt x="51" y="126"/>
                </a:lnTo>
                <a:lnTo>
                  <a:pt x="52" y="126"/>
                </a:lnTo>
                <a:lnTo>
                  <a:pt x="52" y="128"/>
                </a:lnTo>
                <a:lnTo>
                  <a:pt x="51" y="128"/>
                </a:lnTo>
                <a:lnTo>
                  <a:pt x="48" y="126"/>
                </a:lnTo>
                <a:lnTo>
                  <a:pt x="50" y="129"/>
                </a:lnTo>
                <a:lnTo>
                  <a:pt x="51" y="129"/>
                </a:lnTo>
                <a:lnTo>
                  <a:pt x="52" y="129"/>
                </a:lnTo>
                <a:lnTo>
                  <a:pt x="51" y="129"/>
                </a:lnTo>
                <a:lnTo>
                  <a:pt x="51" y="130"/>
                </a:lnTo>
                <a:lnTo>
                  <a:pt x="50" y="130"/>
                </a:lnTo>
                <a:lnTo>
                  <a:pt x="50" y="129"/>
                </a:lnTo>
                <a:lnTo>
                  <a:pt x="48" y="129"/>
                </a:lnTo>
                <a:lnTo>
                  <a:pt x="50" y="133"/>
                </a:lnTo>
                <a:lnTo>
                  <a:pt x="48" y="135"/>
                </a:lnTo>
                <a:lnTo>
                  <a:pt x="47" y="134"/>
                </a:lnTo>
                <a:lnTo>
                  <a:pt x="46" y="133"/>
                </a:lnTo>
                <a:lnTo>
                  <a:pt x="47" y="130"/>
                </a:lnTo>
                <a:lnTo>
                  <a:pt x="48" y="129"/>
                </a:lnTo>
                <a:close/>
                <a:moveTo>
                  <a:pt x="43" y="58"/>
                </a:moveTo>
                <a:lnTo>
                  <a:pt x="43" y="58"/>
                </a:lnTo>
                <a:lnTo>
                  <a:pt x="42" y="58"/>
                </a:lnTo>
                <a:lnTo>
                  <a:pt x="42" y="55"/>
                </a:lnTo>
                <a:lnTo>
                  <a:pt x="42" y="51"/>
                </a:lnTo>
                <a:lnTo>
                  <a:pt x="43" y="53"/>
                </a:lnTo>
                <a:lnTo>
                  <a:pt x="43" y="54"/>
                </a:lnTo>
                <a:lnTo>
                  <a:pt x="43" y="58"/>
                </a:lnTo>
                <a:close/>
                <a:moveTo>
                  <a:pt x="54" y="81"/>
                </a:moveTo>
                <a:lnTo>
                  <a:pt x="54" y="81"/>
                </a:lnTo>
                <a:lnTo>
                  <a:pt x="56" y="80"/>
                </a:lnTo>
                <a:lnTo>
                  <a:pt x="56" y="76"/>
                </a:lnTo>
                <a:lnTo>
                  <a:pt x="57" y="78"/>
                </a:lnTo>
                <a:lnTo>
                  <a:pt x="57" y="79"/>
                </a:lnTo>
                <a:lnTo>
                  <a:pt x="57" y="80"/>
                </a:lnTo>
                <a:lnTo>
                  <a:pt x="57" y="81"/>
                </a:lnTo>
                <a:lnTo>
                  <a:pt x="57" y="83"/>
                </a:lnTo>
                <a:lnTo>
                  <a:pt x="58" y="84"/>
                </a:lnTo>
                <a:lnTo>
                  <a:pt x="59" y="83"/>
                </a:lnTo>
                <a:lnTo>
                  <a:pt x="58" y="80"/>
                </a:lnTo>
                <a:lnTo>
                  <a:pt x="58" y="78"/>
                </a:lnTo>
                <a:lnTo>
                  <a:pt x="58" y="76"/>
                </a:lnTo>
                <a:lnTo>
                  <a:pt x="57" y="75"/>
                </a:lnTo>
                <a:lnTo>
                  <a:pt x="57" y="74"/>
                </a:lnTo>
                <a:lnTo>
                  <a:pt x="58" y="73"/>
                </a:lnTo>
                <a:lnTo>
                  <a:pt x="57" y="69"/>
                </a:lnTo>
                <a:lnTo>
                  <a:pt x="57" y="68"/>
                </a:lnTo>
                <a:lnTo>
                  <a:pt x="58" y="68"/>
                </a:lnTo>
                <a:lnTo>
                  <a:pt x="59" y="68"/>
                </a:lnTo>
                <a:lnTo>
                  <a:pt x="59" y="66"/>
                </a:lnTo>
                <a:lnTo>
                  <a:pt x="58" y="66"/>
                </a:lnTo>
                <a:lnTo>
                  <a:pt x="58" y="68"/>
                </a:lnTo>
                <a:lnTo>
                  <a:pt x="57" y="66"/>
                </a:lnTo>
                <a:lnTo>
                  <a:pt x="57" y="65"/>
                </a:lnTo>
                <a:lnTo>
                  <a:pt x="57" y="63"/>
                </a:lnTo>
                <a:lnTo>
                  <a:pt x="59" y="65"/>
                </a:lnTo>
                <a:lnTo>
                  <a:pt x="60" y="65"/>
                </a:lnTo>
                <a:lnTo>
                  <a:pt x="58" y="61"/>
                </a:lnTo>
                <a:lnTo>
                  <a:pt x="59" y="61"/>
                </a:lnTo>
                <a:lnTo>
                  <a:pt x="59" y="59"/>
                </a:lnTo>
                <a:lnTo>
                  <a:pt x="60" y="55"/>
                </a:lnTo>
                <a:lnTo>
                  <a:pt x="62" y="59"/>
                </a:lnTo>
                <a:lnTo>
                  <a:pt x="63" y="59"/>
                </a:lnTo>
                <a:lnTo>
                  <a:pt x="63" y="56"/>
                </a:lnTo>
                <a:lnTo>
                  <a:pt x="64" y="59"/>
                </a:lnTo>
                <a:lnTo>
                  <a:pt x="64" y="63"/>
                </a:lnTo>
                <a:lnTo>
                  <a:pt x="64" y="70"/>
                </a:lnTo>
                <a:lnTo>
                  <a:pt x="63" y="71"/>
                </a:lnTo>
                <a:lnTo>
                  <a:pt x="64" y="73"/>
                </a:lnTo>
                <a:lnTo>
                  <a:pt x="63" y="73"/>
                </a:lnTo>
                <a:lnTo>
                  <a:pt x="64" y="75"/>
                </a:lnTo>
                <a:lnTo>
                  <a:pt x="64" y="78"/>
                </a:lnTo>
                <a:lnTo>
                  <a:pt x="63" y="80"/>
                </a:lnTo>
                <a:lnTo>
                  <a:pt x="64" y="88"/>
                </a:lnTo>
                <a:lnTo>
                  <a:pt x="62" y="95"/>
                </a:lnTo>
                <a:lnTo>
                  <a:pt x="63" y="96"/>
                </a:lnTo>
                <a:lnTo>
                  <a:pt x="62" y="103"/>
                </a:lnTo>
                <a:lnTo>
                  <a:pt x="62" y="105"/>
                </a:lnTo>
                <a:lnTo>
                  <a:pt x="62" y="108"/>
                </a:lnTo>
                <a:lnTo>
                  <a:pt x="60" y="110"/>
                </a:lnTo>
                <a:lnTo>
                  <a:pt x="60" y="109"/>
                </a:lnTo>
                <a:lnTo>
                  <a:pt x="60" y="108"/>
                </a:lnTo>
                <a:lnTo>
                  <a:pt x="60" y="106"/>
                </a:lnTo>
                <a:lnTo>
                  <a:pt x="59" y="106"/>
                </a:lnTo>
                <a:lnTo>
                  <a:pt x="62" y="111"/>
                </a:lnTo>
                <a:lnTo>
                  <a:pt x="60" y="114"/>
                </a:lnTo>
                <a:lnTo>
                  <a:pt x="60" y="118"/>
                </a:lnTo>
                <a:lnTo>
                  <a:pt x="60" y="124"/>
                </a:lnTo>
                <a:lnTo>
                  <a:pt x="59" y="125"/>
                </a:lnTo>
                <a:lnTo>
                  <a:pt x="58" y="126"/>
                </a:lnTo>
                <a:lnTo>
                  <a:pt x="58" y="129"/>
                </a:lnTo>
                <a:lnTo>
                  <a:pt x="57" y="129"/>
                </a:lnTo>
                <a:lnTo>
                  <a:pt x="57" y="130"/>
                </a:lnTo>
                <a:lnTo>
                  <a:pt x="56" y="129"/>
                </a:lnTo>
                <a:lnTo>
                  <a:pt x="56" y="128"/>
                </a:lnTo>
                <a:lnTo>
                  <a:pt x="56" y="125"/>
                </a:lnTo>
                <a:lnTo>
                  <a:pt x="56" y="120"/>
                </a:lnTo>
                <a:lnTo>
                  <a:pt x="56" y="119"/>
                </a:lnTo>
                <a:lnTo>
                  <a:pt x="57" y="116"/>
                </a:lnTo>
                <a:lnTo>
                  <a:pt x="57" y="114"/>
                </a:lnTo>
                <a:lnTo>
                  <a:pt x="57" y="111"/>
                </a:lnTo>
                <a:lnTo>
                  <a:pt x="56" y="109"/>
                </a:lnTo>
                <a:lnTo>
                  <a:pt x="58" y="110"/>
                </a:lnTo>
                <a:lnTo>
                  <a:pt x="58" y="109"/>
                </a:lnTo>
                <a:lnTo>
                  <a:pt x="57" y="109"/>
                </a:lnTo>
                <a:lnTo>
                  <a:pt x="56" y="106"/>
                </a:lnTo>
                <a:lnTo>
                  <a:pt x="54" y="105"/>
                </a:lnTo>
                <a:lnTo>
                  <a:pt x="56" y="99"/>
                </a:lnTo>
                <a:lnTo>
                  <a:pt x="57" y="94"/>
                </a:lnTo>
                <a:lnTo>
                  <a:pt x="56" y="91"/>
                </a:lnTo>
                <a:lnTo>
                  <a:pt x="53" y="89"/>
                </a:lnTo>
                <a:lnTo>
                  <a:pt x="54" y="84"/>
                </a:lnTo>
                <a:lnTo>
                  <a:pt x="56" y="84"/>
                </a:lnTo>
                <a:lnTo>
                  <a:pt x="56" y="83"/>
                </a:lnTo>
                <a:lnTo>
                  <a:pt x="54" y="81"/>
                </a:lnTo>
                <a:close/>
                <a:moveTo>
                  <a:pt x="56" y="103"/>
                </a:moveTo>
                <a:lnTo>
                  <a:pt x="56" y="103"/>
                </a:lnTo>
                <a:lnTo>
                  <a:pt x="57" y="101"/>
                </a:lnTo>
                <a:lnTo>
                  <a:pt x="56" y="103"/>
                </a:lnTo>
                <a:lnTo>
                  <a:pt x="56" y="105"/>
                </a:lnTo>
                <a:lnTo>
                  <a:pt x="58" y="105"/>
                </a:lnTo>
                <a:lnTo>
                  <a:pt x="59" y="104"/>
                </a:lnTo>
                <a:lnTo>
                  <a:pt x="58" y="104"/>
                </a:lnTo>
                <a:lnTo>
                  <a:pt x="57" y="104"/>
                </a:lnTo>
                <a:lnTo>
                  <a:pt x="56" y="103"/>
                </a:lnTo>
                <a:close/>
                <a:moveTo>
                  <a:pt x="57" y="99"/>
                </a:moveTo>
                <a:lnTo>
                  <a:pt x="57" y="99"/>
                </a:lnTo>
                <a:lnTo>
                  <a:pt x="57" y="100"/>
                </a:lnTo>
                <a:lnTo>
                  <a:pt x="58" y="100"/>
                </a:lnTo>
                <a:lnTo>
                  <a:pt x="59" y="101"/>
                </a:lnTo>
                <a:lnTo>
                  <a:pt x="58" y="103"/>
                </a:lnTo>
                <a:lnTo>
                  <a:pt x="59" y="103"/>
                </a:lnTo>
                <a:lnTo>
                  <a:pt x="59" y="101"/>
                </a:lnTo>
                <a:lnTo>
                  <a:pt x="60" y="101"/>
                </a:lnTo>
                <a:lnTo>
                  <a:pt x="60" y="100"/>
                </a:lnTo>
                <a:lnTo>
                  <a:pt x="59" y="100"/>
                </a:lnTo>
                <a:lnTo>
                  <a:pt x="58" y="99"/>
                </a:lnTo>
                <a:lnTo>
                  <a:pt x="57" y="99"/>
                </a:lnTo>
                <a:close/>
                <a:moveTo>
                  <a:pt x="58" y="95"/>
                </a:moveTo>
                <a:lnTo>
                  <a:pt x="58" y="95"/>
                </a:lnTo>
                <a:lnTo>
                  <a:pt x="57" y="96"/>
                </a:lnTo>
                <a:lnTo>
                  <a:pt x="56" y="99"/>
                </a:lnTo>
                <a:lnTo>
                  <a:pt x="58" y="98"/>
                </a:lnTo>
                <a:lnTo>
                  <a:pt x="59" y="98"/>
                </a:lnTo>
                <a:lnTo>
                  <a:pt x="58" y="96"/>
                </a:lnTo>
                <a:lnTo>
                  <a:pt x="58" y="95"/>
                </a:lnTo>
                <a:close/>
                <a:moveTo>
                  <a:pt x="62" y="69"/>
                </a:moveTo>
                <a:lnTo>
                  <a:pt x="62" y="69"/>
                </a:lnTo>
                <a:lnTo>
                  <a:pt x="63" y="69"/>
                </a:lnTo>
                <a:lnTo>
                  <a:pt x="63" y="66"/>
                </a:lnTo>
                <a:lnTo>
                  <a:pt x="62" y="65"/>
                </a:lnTo>
                <a:lnTo>
                  <a:pt x="62" y="68"/>
                </a:lnTo>
                <a:lnTo>
                  <a:pt x="62" y="69"/>
                </a:lnTo>
                <a:close/>
                <a:moveTo>
                  <a:pt x="60" y="86"/>
                </a:moveTo>
                <a:lnTo>
                  <a:pt x="60" y="86"/>
                </a:lnTo>
                <a:lnTo>
                  <a:pt x="59" y="90"/>
                </a:lnTo>
                <a:lnTo>
                  <a:pt x="59" y="91"/>
                </a:lnTo>
                <a:lnTo>
                  <a:pt x="60" y="91"/>
                </a:lnTo>
                <a:lnTo>
                  <a:pt x="60" y="89"/>
                </a:lnTo>
                <a:lnTo>
                  <a:pt x="60" y="88"/>
                </a:lnTo>
                <a:lnTo>
                  <a:pt x="60" y="86"/>
                </a:lnTo>
                <a:close/>
                <a:moveTo>
                  <a:pt x="56" y="85"/>
                </a:moveTo>
                <a:lnTo>
                  <a:pt x="56" y="85"/>
                </a:lnTo>
                <a:lnTo>
                  <a:pt x="54" y="86"/>
                </a:lnTo>
                <a:lnTo>
                  <a:pt x="54" y="89"/>
                </a:lnTo>
                <a:lnTo>
                  <a:pt x="57" y="90"/>
                </a:lnTo>
                <a:lnTo>
                  <a:pt x="58" y="91"/>
                </a:lnTo>
                <a:lnTo>
                  <a:pt x="58" y="90"/>
                </a:lnTo>
                <a:lnTo>
                  <a:pt x="57" y="89"/>
                </a:lnTo>
                <a:lnTo>
                  <a:pt x="56" y="88"/>
                </a:lnTo>
                <a:lnTo>
                  <a:pt x="56" y="85"/>
                </a:lnTo>
                <a:close/>
                <a:moveTo>
                  <a:pt x="34" y="339"/>
                </a:moveTo>
                <a:lnTo>
                  <a:pt x="34" y="339"/>
                </a:lnTo>
                <a:lnTo>
                  <a:pt x="34" y="338"/>
                </a:lnTo>
                <a:lnTo>
                  <a:pt x="33" y="337"/>
                </a:lnTo>
                <a:lnTo>
                  <a:pt x="33" y="335"/>
                </a:lnTo>
                <a:lnTo>
                  <a:pt x="34" y="337"/>
                </a:lnTo>
                <a:lnTo>
                  <a:pt x="35" y="338"/>
                </a:lnTo>
                <a:lnTo>
                  <a:pt x="36" y="338"/>
                </a:lnTo>
                <a:lnTo>
                  <a:pt x="36" y="339"/>
                </a:lnTo>
                <a:lnTo>
                  <a:pt x="34" y="339"/>
                </a:lnTo>
                <a:close/>
                <a:moveTo>
                  <a:pt x="50" y="0"/>
                </a:moveTo>
                <a:lnTo>
                  <a:pt x="50" y="0"/>
                </a:lnTo>
                <a:lnTo>
                  <a:pt x="51" y="1"/>
                </a:lnTo>
                <a:lnTo>
                  <a:pt x="51" y="3"/>
                </a:lnTo>
                <a:lnTo>
                  <a:pt x="51" y="5"/>
                </a:lnTo>
                <a:lnTo>
                  <a:pt x="50" y="5"/>
                </a:lnTo>
                <a:lnTo>
                  <a:pt x="50" y="4"/>
                </a:lnTo>
                <a:lnTo>
                  <a:pt x="50" y="0"/>
                </a:lnTo>
                <a:close/>
                <a:moveTo>
                  <a:pt x="48" y="111"/>
                </a:moveTo>
                <a:lnTo>
                  <a:pt x="48" y="111"/>
                </a:lnTo>
                <a:lnTo>
                  <a:pt x="48" y="110"/>
                </a:lnTo>
                <a:lnTo>
                  <a:pt x="50" y="109"/>
                </a:lnTo>
                <a:lnTo>
                  <a:pt x="50" y="108"/>
                </a:lnTo>
                <a:lnTo>
                  <a:pt x="51" y="109"/>
                </a:lnTo>
                <a:lnTo>
                  <a:pt x="51" y="110"/>
                </a:lnTo>
                <a:lnTo>
                  <a:pt x="50" y="110"/>
                </a:lnTo>
                <a:lnTo>
                  <a:pt x="51" y="111"/>
                </a:lnTo>
                <a:lnTo>
                  <a:pt x="50" y="113"/>
                </a:lnTo>
                <a:lnTo>
                  <a:pt x="50" y="111"/>
                </a:lnTo>
                <a:lnTo>
                  <a:pt x="50" y="110"/>
                </a:lnTo>
                <a:lnTo>
                  <a:pt x="48" y="111"/>
                </a:lnTo>
                <a:close/>
                <a:moveTo>
                  <a:pt x="54" y="106"/>
                </a:moveTo>
                <a:lnTo>
                  <a:pt x="54" y="106"/>
                </a:lnTo>
                <a:lnTo>
                  <a:pt x="56" y="108"/>
                </a:lnTo>
                <a:lnTo>
                  <a:pt x="56" y="110"/>
                </a:lnTo>
                <a:lnTo>
                  <a:pt x="56" y="113"/>
                </a:lnTo>
                <a:lnTo>
                  <a:pt x="54" y="111"/>
                </a:lnTo>
                <a:lnTo>
                  <a:pt x="54" y="110"/>
                </a:lnTo>
                <a:lnTo>
                  <a:pt x="54" y="106"/>
                </a:lnTo>
                <a:close/>
                <a:moveTo>
                  <a:pt x="42" y="93"/>
                </a:moveTo>
                <a:lnTo>
                  <a:pt x="42" y="91"/>
                </a:lnTo>
                <a:lnTo>
                  <a:pt x="43" y="91"/>
                </a:lnTo>
                <a:lnTo>
                  <a:pt x="43" y="90"/>
                </a:lnTo>
                <a:lnTo>
                  <a:pt x="42" y="90"/>
                </a:lnTo>
                <a:lnTo>
                  <a:pt x="42" y="89"/>
                </a:lnTo>
                <a:lnTo>
                  <a:pt x="43" y="88"/>
                </a:lnTo>
                <a:lnTo>
                  <a:pt x="41" y="88"/>
                </a:lnTo>
                <a:lnTo>
                  <a:pt x="42" y="86"/>
                </a:lnTo>
                <a:lnTo>
                  <a:pt x="42" y="85"/>
                </a:lnTo>
                <a:lnTo>
                  <a:pt x="42" y="81"/>
                </a:lnTo>
                <a:lnTo>
                  <a:pt x="43" y="83"/>
                </a:lnTo>
                <a:lnTo>
                  <a:pt x="43" y="84"/>
                </a:lnTo>
                <a:lnTo>
                  <a:pt x="45" y="84"/>
                </a:lnTo>
                <a:lnTo>
                  <a:pt x="43" y="86"/>
                </a:lnTo>
                <a:lnTo>
                  <a:pt x="45" y="86"/>
                </a:lnTo>
                <a:lnTo>
                  <a:pt x="45" y="89"/>
                </a:lnTo>
                <a:lnTo>
                  <a:pt x="45" y="93"/>
                </a:lnTo>
                <a:lnTo>
                  <a:pt x="43" y="93"/>
                </a:lnTo>
                <a:lnTo>
                  <a:pt x="42" y="93"/>
                </a:lnTo>
                <a:close/>
                <a:moveTo>
                  <a:pt x="204" y="679"/>
                </a:moveTo>
                <a:lnTo>
                  <a:pt x="204" y="679"/>
                </a:lnTo>
                <a:lnTo>
                  <a:pt x="204" y="681"/>
                </a:lnTo>
                <a:lnTo>
                  <a:pt x="203" y="682"/>
                </a:lnTo>
                <a:lnTo>
                  <a:pt x="202" y="682"/>
                </a:lnTo>
                <a:lnTo>
                  <a:pt x="202" y="681"/>
                </a:lnTo>
                <a:lnTo>
                  <a:pt x="204" y="679"/>
                </a:lnTo>
                <a:close/>
                <a:moveTo>
                  <a:pt x="47" y="98"/>
                </a:moveTo>
                <a:lnTo>
                  <a:pt x="47" y="98"/>
                </a:lnTo>
                <a:lnTo>
                  <a:pt x="48" y="94"/>
                </a:lnTo>
                <a:lnTo>
                  <a:pt x="48" y="93"/>
                </a:lnTo>
                <a:lnTo>
                  <a:pt x="47" y="93"/>
                </a:lnTo>
                <a:lnTo>
                  <a:pt x="47" y="91"/>
                </a:lnTo>
                <a:lnTo>
                  <a:pt x="47" y="90"/>
                </a:lnTo>
                <a:lnTo>
                  <a:pt x="48" y="90"/>
                </a:lnTo>
                <a:lnTo>
                  <a:pt x="48" y="89"/>
                </a:lnTo>
                <a:lnTo>
                  <a:pt x="48" y="88"/>
                </a:lnTo>
                <a:lnTo>
                  <a:pt x="47" y="86"/>
                </a:lnTo>
                <a:lnTo>
                  <a:pt x="47" y="85"/>
                </a:lnTo>
                <a:lnTo>
                  <a:pt x="47" y="84"/>
                </a:lnTo>
                <a:lnTo>
                  <a:pt x="48" y="85"/>
                </a:lnTo>
                <a:lnTo>
                  <a:pt x="50" y="89"/>
                </a:lnTo>
                <a:lnTo>
                  <a:pt x="50" y="94"/>
                </a:lnTo>
                <a:lnTo>
                  <a:pt x="48" y="96"/>
                </a:lnTo>
                <a:lnTo>
                  <a:pt x="47" y="98"/>
                </a:lnTo>
                <a:close/>
                <a:moveTo>
                  <a:pt x="48" y="99"/>
                </a:moveTo>
                <a:lnTo>
                  <a:pt x="48" y="99"/>
                </a:lnTo>
                <a:lnTo>
                  <a:pt x="50" y="100"/>
                </a:lnTo>
                <a:lnTo>
                  <a:pt x="50" y="101"/>
                </a:lnTo>
                <a:lnTo>
                  <a:pt x="50" y="104"/>
                </a:lnTo>
                <a:lnTo>
                  <a:pt x="50" y="106"/>
                </a:lnTo>
                <a:lnTo>
                  <a:pt x="48" y="106"/>
                </a:lnTo>
                <a:lnTo>
                  <a:pt x="48" y="108"/>
                </a:lnTo>
                <a:lnTo>
                  <a:pt x="47" y="106"/>
                </a:lnTo>
                <a:lnTo>
                  <a:pt x="47" y="104"/>
                </a:lnTo>
                <a:lnTo>
                  <a:pt x="48" y="101"/>
                </a:lnTo>
                <a:lnTo>
                  <a:pt x="48" y="99"/>
                </a:lnTo>
                <a:close/>
                <a:moveTo>
                  <a:pt x="53" y="94"/>
                </a:moveTo>
                <a:lnTo>
                  <a:pt x="53" y="94"/>
                </a:lnTo>
                <a:lnTo>
                  <a:pt x="52" y="91"/>
                </a:lnTo>
                <a:lnTo>
                  <a:pt x="53" y="91"/>
                </a:lnTo>
                <a:lnTo>
                  <a:pt x="53" y="93"/>
                </a:lnTo>
                <a:lnTo>
                  <a:pt x="53" y="94"/>
                </a:lnTo>
                <a:lnTo>
                  <a:pt x="54" y="94"/>
                </a:lnTo>
                <a:lnTo>
                  <a:pt x="53" y="99"/>
                </a:lnTo>
                <a:lnTo>
                  <a:pt x="53" y="103"/>
                </a:lnTo>
                <a:lnTo>
                  <a:pt x="52" y="103"/>
                </a:lnTo>
                <a:lnTo>
                  <a:pt x="52" y="100"/>
                </a:lnTo>
                <a:lnTo>
                  <a:pt x="53" y="94"/>
                </a:lnTo>
                <a:close/>
                <a:moveTo>
                  <a:pt x="7" y="3"/>
                </a:moveTo>
                <a:lnTo>
                  <a:pt x="7" y="3"/>
                </a:lnTo>
                <a:lnTo>
                  <a:pt x="11" y="5"/>
                </a:lnTo>
                <a:lnTo>
                  <a:pt x="13" y="6"/>
                </a:lnTo>
                <a:lnTo>
                  <a:pt x="14" y="8"/>
                </a:lnTo>
                <a:lnTo>
                  <a:pt x="14" y="11"/>
                </a:lnTo>
                <a:lnTo>
                  <a:pt x="16" y="14"/>
                </a:lnTo>
                <a:lnTo>
                  <a:pt x="17" y="15"/>
                </a:lnTo>
                <a:lnTo>
                  <a:pt x="16" y="16"/>
                </a:lnTo>
                <a:lnTo>
                  <a:pt x="18" y="20"/>
                </a:lnTo>
                <a:lnTo>
                  <a:pt x="18" y="30"/>
                </a:lnTo>
                <a:lnTo>
                  <a:pt x="18" y="35"/>
                </a:lnTo>
                <a:lnTo>
                  <a:pt x="17" y="39"/>
                </a:lnTo>
                <a:lnTo>
                  <a:pt x="17" y="38"/>
                </a:lnTo>
                <a:lnTo>
                  <a:pt x="16" y="38"/>
                </a:lnTo>
                <a:lnTo>
                  <a:pt x="16" y="39"/>
                </a:lnTo>
                <a:lnTo>
                  <a:pt x="16" y="40"/>
                </a:lnTo>
                <a:lnTo>
                  <a:pt x="13" y="43"/>
                </a:lnTo>
                <a:lnTo>
                  <a:pt x="13" y="45"/>
                </a:lnTo>
                <a:lnTo>
                  <a:pt x="16" y="43"/>
                </a:lnTo>
                <a:lnTo>
                  <a:pt x="17" y="40"/>
                </a:lnTo>
                <a:lnTo>
                  <a:pt x="17" y="41"/>
                </a:lnTo>
                <a:lnTo>
                  <a:pt x="17" y="44"/>
                </a:lnTo>
                <a:lnTo>
                  <a:pt x="17" y="48"/>
                </a:lnTo>
                <a:lnTo>
                  <a:pt x="16" y="46"/>
                </a:lnTo>
                <a:lnTo>
                  <a:pt x="16" y="48"/>
                </a:lnTo>
                <a:lnTo>
                  <a:pt x="14" y="46"/>
                </a:lnTo>
                <a:lnTo>
                  <a:pt x="14" y="48"/>
                </a:lnTo>
                <a:lnTo>
                  <a:pt x="14" y="49"/>
                </a:lnTo>
                <a:lnTo>
                  <a:pt x="16" y="49"/>
                </a:lnTo>
                <a:lnTo>
                  <a:pt x="17" y="48"/>
                </a:lnTo>
                <a:lnTo>
                  <a:pt x="18" y="48"/>
                </a:lnTo>
                <a:lnTo>
                  <a:pt x="18" y="50"/>
                </a:lnTo>
                <a:lnTo>
                  <a:pt x="18" y="49"/>
                </a:lnTo>
                <a:lnTo>
                  <a:pt x="17" y="50"/>
                </a:lnTo>
                <a:lnTo>
                  <a:pt x="16" y="51"/>
                </a:lnTo>
                <a:lnTo>
                  <a:pt x="16" y="53"/>
                </a:lnTo>
                <a:lnTo>
                  <a:pt x="17" y="53"/>
                </a:lnTo>
                <a:lnTo>
                  <a:pt x="17" y="51"/>
                </a:lnTo>
                <a:lnTo>
                  <a:pt x="17" y="53"/>
                </a:lnTo>
                <a:lnTo>
                  <a:pt x="18" y="56"/>
                </a:lnTo>
                <a:lnTo>
                  <a:pt x="17" y="56"/>
                </a:lnTo>
                <a:lnTo>
                  <a:pt x="16" y="58"/>
                </a:lnTo>
                <a:lnTo>
                  <a:pt x="17" y="59"/>
                </a:lnTo>
                <a:lnTo>
                  <a:pt x="16" y="60"/>
                </a:lnTo>
                <a:lnTo>
                  <a:pt x="14" y="64"/>
                </a:lnTo>
                <a:lnTo>
                  <a:pt x="13" y="59"/>
                </a:lnTo>
                <a:lnTo>
                  <a:pt x="12" y="58"/>
                </a:lnTo>
                <a:lnTo>
                  <a:pt x="10" y="56"/>
                </a:lnTo>
                <a:lnTo>
                  <a:pt x="11" y="56"/>
                </a:lnTo>
                <a:lnTo>
                  <a:pt x="11" y="55"/>
                </a:lnTo>
                <a:lnTo>
                  <a:pt x="10" y="55"/>
                </a:lnTo>
                <a:lnTo>
                  <a:pt x="8" y="55"/>
                </a:lnTo>
                <a:lnTo>
                  <a:pt x="8" y="53"/>
                </a:lnTo>
                <a:lnTo>
                  <a:pt x="8" y="50"/>
                </a:lnTo>
                <a:lnTo>
                  <a:pt x="10" y="51"/>
                </a:lnTo>
                <a:lnTo>
                  <a:pt x="10" y="53"/>
                </a:lnTo>
                <a:lnTo>
                  <a:pt x="11" y="53"/>
                </a:lnTo>
                <a:lnTo>
                  <a:pt x="11" y="51"/>
                </a:lnTo>
                <a:lnTo>
                  <a:pt x="10" y="48"/>
                </a:lnTo>
                <a:lnTo>
                  <a:pt x="10" y="46"/>
                </a:lnTo>
                <a:lnTo>
                  <a:pt x="11" y="46"/>
                </a:lnTo>
                <a:lnTo>
                  <a:pt x="11" y="45"/>
                </a:lnTo>
                <a:lnTo>
                  <a:pt x="8" y="43"/>
                </a:lnTo>
                <a:lnTo>
                  <a:pt x="8" y="44"/>
                </a:lnTo>
                <a:lnTo>
                  <a:pt x="8" y="45"/>
                </a:lnTo>
                <a:lnTo>
                  <a:pt x="7" y="46"/>
                </a:lnTo>
                <a:lnTo>
                  <a:pt x="7" y="49"/>
                </a:lnTo>
                <a:lnTo>
                  <a:pt x="7" y="51"/>
                </a:lnTo>
                <a:lnTo>
                  <a:pt x="6" y="35"/>
                </a:lnTo>
                <a:lnTo>
                  <a:pt x="10" y="35"/>
                </a:lnTo>
                <a:lnTo>
                  <a:pt x="12" y="35"/>
                </a:lnTo>
                <a:lnTo>
                  <a:pt x="12" y="33"/>
                </a:lnTo>
                <a:lnTo>
                  <a:pt x="11" y="31"/>
                </a:lnTo>
                <a:lnTo>
                  <a:pt x="10" y="31"/>
                </a:lnTo>
                <a:lnTo>
                  <a:pt x="10" y="33"/>
                </a:lnTo>
                <a:lnTo>
                  <a:pt x="8" y="31"/>
                </a:lnTo>
                <a:lnTo>
                  <a:pt x="8" y="29"/>
                </a:lnTo>
                <a:lnTo>
                  <a:pt x="7" y="29"/>
                </a:lnTo>
                <a:lnTo>
                  <a:pt x="6" y="30"/>
                </a:lnTo>
                <a:lnTo>
                  <a:pt x="6" y="33"/>
                </a:lnTo>
                <a:lnTo>
                  <a:pt x="5" y="31"/>
                </a:lnTo>
                <a:lnTo>
                  <a:pt x="5" y="29"/>
                </a:lnTo>
                <a:lnTo>
                  <a:pt x="5" y="24"/>
                </a:lnTo>
                <a:lnTo>
                  <a:pt x="6" y="25"/>
                </a:lnTo>
                <a:lnTo>
                  <a:pt x="6" y="23"/>
                </a:lnTo>
                <a:lnTo>
                  <a:pt x="5" y="21"/>
                </a:lnTo>
                <a:lnTo>
                  <a:pt x="4" y="23"/>
                </a:lnTo>
                <a:lnTo>
                  <a:pt x="2" y="18"/>
                </a:lnTo>
                <a:lnTo>
                  <a:pt x="1" y="13"/>
                </a:lnTo>
                <a:lnTo>
                  <a:pt x="2" y="13"/>
                </a:lnTo>
                <a:lnTo>
                  <a:pt x="4" y="11"/>
                </a:lnTo>
                <a:lnTo>
                  <a:pt x="4" y="10"/>
                </a:lnTo>
                <a:lnTo>
                  <a:pt x="2" y="10"/>
                </a:lnTo>
                <a:lnTo>
                  <a:pt x="1" y="10"/>
                </a:lnTo>
                <a:lnTo>
                  <a:pt x="0" y="10"/>
                </a:lnTo>
                <a:lnTo>
                  <a:pt x="0" y="9"/>
                </a:lnTo>
                <a:lnTo>
                  <a:pt x="1" y="6"/>
                </a:lnTo>
                <a:lnTo>
                  <a:pt x="4" y="5"/>
                </a:lnTo>
                <a:lnTo>
                  <a:pt x="7" y="3"/>
                </a:lnTo>
                <a:close/>
                <a:moveTo>
                  <a:pt x="13" y="46"/>
                </a:moveTo>
                <a:lnTo>
                  <a:pt x="13" y="46"/>
                </a:lnTo>
                <a:lnTo>
                  <a:pt x="12" y="46"/>
                </a:lnTo>
                <a:lnTo>
                  <a:pt x="11" y="48"/>
                </a:lnTo>
                <a:lnTo>
                  <a:pt x="11" y="50"/>
                </a:lnTo>
                <a:lnTo>
                  <a:pt x="12" y="50"/>
                </a:lnTo>
                <a:lnTo>
                  <a:pt x="12" y="49"/>
                </a:lnTo>
                <a:lnTo>
                  <a:pt x="13" y="46"/>
                </a:lnTo>
                <a:close/>
                <a:moveTo>
                  <a:pt x="12" y="35"/>
                </a:moveTo>
                <a:lnTo>
                  <a:pt x="12" y="35"/>
                </a:lnTo>
                <a:lnTo>
                  <a:pt x="11" y="36"/>
                </a:lnTo>
                <a:lnTo>
                  <a:pt x="7" y="36"/>
                </a:lnTo>
                <a:lnTo>
                  <a:pt x="8" y="38"/>
                </a:lnTo>
                <a:lnTo>
                  <a:pt x="10" y="39"/>
                </a:lnTo>
                <a:lnTo>
                  <a:pt x="11" y="39"/>
                </a:lnTo>
                <a:lnTo>
                  <a:pt x="10" y="40"/>
                </a:lnTo>
                <a:lnTo>
                  <a:pt x="10" y="41"/>
                </a:lnTo>
                <a:lnTo>
                  <a:pt x="11" y="44"/>
                </a:lnTo>
                <a:lnTo>
                  <a:pt x="12" y="44"/>
                </a:lnTo>
                <a:lnTo>
                  <a:pt x="12" y="43"/>
                </a:lnTo>
                <a:lnTo>
                  <a:pt x="11" y="41"/>
                </a:lnTo>
                <a:lnTo>
                  <a:pt x="13" y="38"/>
                </a:lnTo>
                <a:lnTo>
                  <a:pt x="13" y="36"/>
                </a:lnTo>
                <a:lnTo>
                  <a:pt x="12" y="35"/>
                </a:lnTo>
                <a:close/>
                <a:moveTo>
                  <a:pt x="10" y="23"/>
                </a:moveTo>
                <a:lnTo>
                  <a:pt x="10" y="23"/>
                </a:lnTo>
                <a:lnTo>
                  <a:pt x="8" y="25"/>
                </a:lnTo>
                <a:lnTo>
                  <a:pt x="10" y="26"/>
                </a:lnTo>
                <a:lnTo>
                  <a:pt x="10" y="29"/>
                </a:lnTo>
                <a:lnTo>
                  <a:pt x="10" y="30"/>
                </a:lnTo>
                <a:lnTo>
                  <a:pt x="11" y="30"/>
                </a:lnTo>
                <a:lnTo>
                  <a:pt x="11" y="29"/>
                </a:lnTo>
                <a:lnTo>
                  <a:pt x="11" y="28"/>
                </a:lnTo>
                <a:lnTo>
                  <a:pt x="12" y="26"/>
                </a:lnTo>
                <a:lnTo>
                  <a:pt x="11" y="26"/>
                </a:lnTo>
                <a:lnTo>
                  <a:pt x="10" y="25"/>
                </a:lnTo>
                <a:lnTo>
                  <a:pt x="10" y="23"/>
                </a:lnTo>
                <a:close/>
                <a:moveTo>
                  <a:pt x="12" y="24"/>
                </a:moveTo>
                <a:lnTo>
                  <a:pt x="12" y="24"/>
                </a:lnTo>
                <a:lnTo>
                  <a:pt x="13" y="23"/>
                </a:lnTo>
                <a:lnTo>
                  <a:pt x="14" y="21"/>
                </a:lnTo>
                <a:lnTo>
                  <a:pt x="13" y="21"/>
                </a:lnTo>
                <a:lnTo>
                  <a:pt x="12" y="21"/>
                </a:lnTo>
                <a:lnTo>
                  <a:pt x="12" y="24"/>
                </a:lnTo>
                <a:close/>
                <a:moveTo>
                  <a:pt x="8" y="19"/>
                </a:moveTo>
                <a:lnTo>
                  <a:pt x="8" y="19"/>
                </a:lnTo>
                <a:lnTo>
                  <a:pt x="8" y="21"/>
                </a:lnTo>
                <a:lnTo>
                  <a:pt x="10" y="21"/>
                </a:lnTo>
                <a:lnTo>
                  <a:pt x="10" y="20"/>
                </a:lnTo>
                <a:lnTo>
                  <a:pt x="11" y="19"/>
                </a:lnTo>
                <a:lnTo>
                  <a:pt x="8" y="19"/>
                </a:lnTo>
                <a:close/>
                <a:moveTo>
                  <a:pt x="6" y="18"/>
                </a:moveTo>
                <a:lnTo>
                  <a:pt x="6" y="18"/>
                </a:lnTo>
                <a:lnTo>
                  <a:pt x="8" y="18"/>
                </a:lnTo>
                <a:lnTo>
                  <a:pt x="10" y="18"/>
                </a:lnTo>
                <a:lnTo>
                  <a:pt x="10" y="16"/>
                </a:lnTo>
                <a:lnTo>
                  <a:pt x="7" y="16"/>
                </a:lnTo>
                <a:lnTo>
                  <a:pt x="6" y="16"/>
                </a:lnTo>
                <a:lnTo>
                  <a:pt x="6" y="18"/>
                </a:lnTo>
                <a:close/>
                <a:moveTo>
                  <a:pt x="4" y="9"/>
                </a:moveTo>
                <a:lnTo>
                  <a:pt x="4" y="9"/>
                </a:lnTo>
                <a:lnTo>
                  <a:pt x="4" y="10"/>
                </a:lnTo>
                <a:lnTo>
                  <a:pt x="6" y="9"/>
                </a:lnTo>
                <a:lnTo>
                  <a:pt x="6" y="8"/>
                </a:lnTo>
                <a:lnTo>
                  <a:pt x="5" y="8"/>
                </a:lnTo>
                <a:lnTo>
                  <a:pt x="5" y="9"/>
                </a:lnTo>
                <a:lnTo>
                  <a:pt x="4" y="9"/>
                </a:lnTo>
                <a:close/>
                <a:moveTo>
                  <a:pt x="35" y="294"/>
                </a:moveTo>
                <a:lnTo>
                  <a:pt x="35" y="294"/>
                </a:lnTo>
                <a:lnTo>
                  <a:pt x="35" y="297"/>
                </a:lnTo>
                <a:lnTo>
                  <a:pt x="34" y="298"/>
                </a:lnTo>
                <a:lnTo>
                  <a:pt x="34" y="299"/>
                </a:lnTo>
                <a:lnTo>
                  <a:pt x="34" y="295"/>
                </a:lnTo>
                <a:lnTo>
                  <a:pt x="34" y="293"/>
                </a:lnTo>
                <a:lnTo>
                  <a:pt x="35" y="293"/>
                </a:lnTo>
                <a:lnTo>
                  <a:pt x="35" y="294"/>
                </a:lnTo>
                <a:close/>
                <a:moveTo>
                  <a:pt x="33" y="295"/>
                </a:moveTo>
                <a:lnTo>
                  <a:pt x="33" y="295"/>
                </a:lnTo>
                <a:lnTo>
                  <a:pt x="31" y="297"/>
                </a:lnTo>
                <a:lnTo>
                  <a:pt x="31" y="295"/>
                </a:lnTo>
                <a:lnTo>
                  <a:pt x="31" y="293"/>
                </a:lnTo>
                <a:lnTo>
                  <a:pt x="31" y="292"/>
                </a:lnTo>
                <a:lnTo>
                  <a:pt x="33" y="293"/>
                </a:lnTo>
                <a:lnTo>
                  <a:pt x="31" y="294"/>
                </a:lnTo>
                <a:lnTo>
                  <a:pt x="31" y="295"/>
                </a:lnTo>
                <a:lnTo>
                  <a:pt x="33" y="295"/>
                </a:lnTo>
                <a:close/>
                <a:moveTo>
                  <a:pt x="31" y="275"/>
                </a:moveTo>
                <a:lnTo>
                  <a:pt x="31" y="275"/>
                </a:lnTo>
                <a:lnTo>
                  <a:pt x="34" y="279"/>
                </a:lnTo>
                <a:lnTo>
                  <a:pt x="34" y="282"/>
                </a:lnTo>
                <a:lnTo>
                  <a:pt x="33" y="283"/>
                </a:lnTo>
                <a:lnTo>
                  <a:pt x="34" y="287"/>
                </a:lnTo>
                <a:lnTo>
                  <a:pt x="33" y="287"/>
                </a:lnTo>
                <a:lnTo>
                  <a:pt x="33" y="284"/>
                </a:lnTo>
                <a:lnTo>
                  <a:pt x="33" y="282"/>
                </a:lnTo>
                <a:lnTo>
                  <a:pt x="33" y="280"/>
                </a:lnTo>
                <a:lnTo>
                  <a:pt x="33" y="279"/>
                </a:lnTo>
                <a:lnTo>
                  <a:pt x="31" y="279"/>
                </a:lnTo>
                <a:lnTo>
                  <a:pt x="31" y="278"/>
                </a:lnTo>
                <a:lnTo>
                  <a:pt x="31" y="275"/>
                </a:lnTo>
                <a:close/>
                <a:moveTo>
                  <a:pt x="34" y="300"/>
                </a:moveTo>
                <a:lnTo>
                  <a:pt x="34" y="300"/>
                </a:lnTo>
                <a:lnTo>
                  <a:pt x="34" y="303"/>
                </a:lnTo>
                <a:lnTo>
                  <a:pt x="34" y="304"/>
                </a:lnTo>
                <a:lnTo>
                  <a:pt x="35" y="305"/>
                </a:lnTo>
                <a:lnTo>
                  <a:pt x="35" y="307"/>
                </a:lnTo>
                <a:lnTo>
                  <a:pt x="34" y="305"/>
                </a:lnTo>
                <a:lnTo>
                  <a:pt x="33" y="304"/>
                </a:lnTo>
                <a:lnTo>
                  <a:pt x="33" y="303"/>
                </a:lnTo>
                <a:lnTo>
                  <a:pt x="33" y="302"/>
                </a:lnTo>
                <a:lnTo>
                  <a:pt x="34" y="300"/>
                </a:lnTo>
                <a:lnTo>
                  <a:pt x="35" y="299"/>
                </a:lnTo>
                <a:lnTo>
                  <a:pt x="35" y="300"/>
                </a:lnTo>
                <a:lnTo>
                  <a:pt x="36" y="299"/>
                </a:lnTo>
                <a:lnTo>
                  <a:pt x="35" y="299"/>
                </a:lnTo>
                <a:lnTo>
                  <a:pt x="35" y="298"/>
                </a:lnTo>
                <a:lnTo>
                  <a:pt x="36" y="298"/>
                </a:lnTo>
                <a:lnTo>
                  <a:pt x="37" y="299"/>
                </a:lnTo>
                <a:lnTo>
                  <a:pt x="36" y="302"/>
                </a:lnTo>
                <a:lnTo>
                  <a:pt x="35" y="302"/>
                </a:lnTo>
                <a:lnTo>
                  <a:pt x="34" y="300"/>
                </a:lnTo>
                <a:close/>
                <a:moveTo>
                  <a:pt x="37" y="284"/>
                </a:moveTo>
                <a:lnTo>
                  <a:pt x="37" y="284"/>
                </a:lnTo>
                <a:lnTo>
                  <a:pt x="36" y="294"/>
                </a:lnTo>
                <a:lnTo>
                  <a:pt x="35" y="293"/>
                </a:lnTo>
                <a:lnTo>
                  <a:pt x="34" y="292"/>
                </a:lnTo>
                <a:lnTo>
                  <a:pt x="34" y="288"/>
                </a:lnTo>
                <a:lnTo>
                  <a:pt x="35" y="288"/>
                </a:lnTo>
                <a:lnTo>
                  <a:pt x="35" y="289"/>
                </a:lnTo>
                <a:lnTo>
                  <a:pt x="35" y="290"/>
                </a:lnTo>
                <a:lnTo>
                  <a:pt x="36" y="289"/>
                </a:lnTo>
                <a:lnTo>
                  <a:pt x="36" y="287"/>
                </a:lnTo>
                <a:lnTo>
                  <a:pt x="36" y="285"/>
                </a:lnTo>
                <a:lnTo>
                  <a:pt x="37" y="284"/>
                </a:lnTo>
                <a:close/>
                <a:moveTo>
                  <a:pt x="39" y="155"/>
                </a:moveTo>
                <a:lnTo>
                  <a:pt x="39" y="155"/>
                </a:lnTo>
                <a:lnTo>
                  <a:pt x="37" y="155"/>
                </a:lnTo>
                <a:lnTo>
                  <a:pt x="36" y="155"/>
                </a:lnTo>
                <a:lnTo>
                  <a:pt x="36" y="154"/>
                </a:lnTo>
                <a:lnTo>
                  <a:pt x="39" y="153"/>
                </a:lnTo>
                <a:lnTo>
                  <a:pt x="39" y="155"/>
                </a:lnTo>
                <a:close/>
                <a:moveTo>
                  <a:pt x="36" y="310"/>
                </a:moveTo>
                <a:lnTo>
                  <a:pt x="36" y="310"/>
                </a:lnTo>
                <a:lnTo>
                  <a:pt x="36" y="308"/>
                </a:lnTo>
                <a:lnTo>
                  <a:pt x="36" y="305"/>
                </a:lnTo>
                <a:lnTo>
                  <a:pt x="37" y="307"/>
                </a:lnTo>
                <a:lnTo>
                  <a:pt x="39" y="307"/>
                </a:lnTo>
                <a:lnTo>
                  <a:pt x="37" y="309"/>
                </a:lnTo>
                <a:lnTo>
                  <a:pt x="37" y="310"/>
                </a:lnTo>
                <a:lnTo>
                  <a:pt x="36" y="310"/>
                </a:lnTo>
                <a:close/>
                <a:moveTo>
                  <a:pt x="29" y="334"/>
                </a:moveTo>
                <a:lnTo>
                  <a:pt x="29" y="334"/>
                </a:lnTo>
                <a:lnTo>
                  <a:pt x="28" y="333"/>
                </a:lnTo>
                <a:lnTo>
                  <a:pt x="28" y="330"/>
                </a:lnTo>
                <a:lnTo>
                  <a:pt x="28" y="328"/>
                </a:lnTo>
                <a:lnTo>
                  <a:pt x="29" y="327"/>
                </a:lnTo>
                <a:lnTo>
                  <a:pt x="30" y="327"/>
                </a:lnTo>
                <a:lnTo>
                  <a:pt x="29" y="328"/>
                </a:lnTo>
                <a:lnTo>
                  <a:pt x="29" y="332"/>
                </a:lnTo>
                <a:lnTo>
                  <a:pt x="29" y="334"/>
                </a:lnTo>
                <a:close/>
                <a:moveTo>
                  <a:pt x="37" y="278"/>
                </a:moveTo>
                <a:lnTo>
                  <a:pt x="37" y="278"/>
                </a:lnTo>
                <a:lnTo>
                  <a:pt x="36" y="277"/>
                </a:lnTo>
                <a:lnTo>
                  <a:pt x="35" y="275"/>
                </a:lnTo>
                <a:lnTo>
                  <a:pt x="34" y="275"/>
                </a:lnTo>
                <a:lnTo>
                  <a:pt x="34" y="273"/>
                </a:lnTo>
                <a:lnTo>
                  <a:pt x="35" y="274"/>
                </a:lnTo>
                <a:lnTo>
                  <a:pt x="37" y="275"/>
                </a:lnTo>
                <a:lnTo>
                  <a:pt x="39" y="279"/>
                </a:lnTo>
                <a:lnTo>
                  <a:pt x="37" y="280"/>
                </a:lnTo>
                <a:lnTo>
                  <a:pt x="36" y="282"/>
                </a:lnTo>
                <a:lnTo>
                  <a:pt x="36" y="278"/>
                </a:lnTo>
                <a:lnTo>
                  <a:pt x="37" y="278"/>
                </a:lnTo>
                <a:close/>
                <a:moveTo>
                  <a:pt x="28" y="323"/>
                </a:moveTo>
                <a:lnTo>
                  <a:pt x="28" y="323"/>
                </a:lnTo>
                <a:lnTo>
                  <a:pt x="28" y="322"/>
                </a:lnTo>
                <a:lnTo>
                  <a:pt x="28" y="319"/>
                </a:lnTo>
                <a:lnTo>
                  <a:pt x="28" y="315"/>
                </a:lnTo>
                <a:lnTo>
                  <a:pt x="29" y="319"/>
                </a:lnTo>
                <a:lnTo>
                  <a:pt x="28" y="323"/>
                </a:lnTo>
                <a:close/>
                <a:moveTo>
                  <a:pt x="34" y="317"/>
                </a:moveTo>
                <a:lnTo>
                  <a:pt x="34" y="317"/>
                </a:lnTo>
                <a:lnTo>
                  <a:pt x="34" y="315"/>
                </a:lnTo>
                <a:lnTo>
                  <a:pt x="34" y="313"/>
                </a:lnTo>
                <a:lnTo>
                  <a:pt x="35" y="314"/>
                </a:lnTo>
                <a:lnTo>
                  <a:pt x="36" y="315"/>
                </a:lnTo>
                <a:lnTo>
                  <a:pt x="35" y="317"/>
                </a:lnTo>
                <a:lnTo>
                  <a:pt x="34" y="317"/>
                </a:lnTo>
                <a:close/>
                <a:moveTo>
                  <a:pt x="35" y="333"/>
                </a:moveTo>
                <a:lnTo>
                  <a:pt x="35" y="333"/>
                </a:lnTo>
                <a:lnTo>
                  <a:pt x="34" y="333"/>
                </a:lnTo>
                <a:lnTo>
                  <a:pt x="33" y="334"/>
                </a:lnTo>
                <a:lnTo>
                  <a:pt x="33" y="333"/>
                </a:lnTo>
                <a:lnTo>
                  <a:pt x="33" y="332"/>
                </a:lnTo>
                <a:lnTo>
                  <a:pt x="33" y="329"/>
                </a:lnTo>
                <a:lnTo>
                  <a:pt x="33" y="328"/>
                </a:lnTo>
                <a:lnTo>
                  <a:pt x="34" y="327"/>
                </a:lnTo>
                <a:lnTo>
                  <a:pt x="35" y="325"/>
                </a:lnTo>
                <a:lnTo>
                  <a:pt x="34" y="325"/>
                </a:lnTo>
                <a:lnTo>
                  <a:pt x="33" y="325"/>
                </a:lnTo>
                <a:lnTo>
                  <a:pt x="33" y="323"/>
                </a:lnTo>
                <a:lnTo>
                  <a:pt x="34" y="324"/>
                </a:lnTo>
                <a:lnTo>
                  <a:pt x="35" y="324"/>
                </a:lnTo>
                <a:lnTo>
                  <a:pt x="35" y="323"/>
                </a:lnTo>
                <a:lnTo>
                  <a:pt x="36" y="325"/>
                </a:lnTo>
                <a:lnTo>
                  <a:pt x="36" y="327"/>
                </a:lnTo>
                <a:lnTo>
                  <a:pt x="36" y="328"/>
                </a:lnTo>
                <a:lnTo>
                  <a:pt x="36" y="329"/>
                </a:lnTo>
                <a:lnTo>
                  <a:pt x="36" y="328"/>
                </a:lnTo>
                <a:lnTo>
                  <a:pt x="34" y="328"/>
                </a:lnTo>
                <a:lnTo>
                  <a:pt x="36" y="330"/>
                </a:lnTo>
                <a:lnTo>
                  <a:pt x="37" y="332"/>
                </a:lnTo>
                <a:lnTo>
                  <a:pt x="37" y="334"/>
                </a:lnTo>
                <a:lnTo>
                  <a:pt x="36" y="334"/>
                </a:lnTo>
                <a:lnTo>
                  <a:pt x="36" y="337"/>
                </a:lnTo>
                <a:lnTo>
                  <a:pt x="34" y="335"/>
                </a:lnTo>
                <a:lnTo>
                  <a:pt x="35" y="334"/>
                </a:lnTo>
                <a:lnTo>
                  <a:pt x="35" y="333"/>
                </a:lnTo>
                <a:close/>
                <a:moveTo>
                  <a:pt x="27" y="309"/>
                </a:moveTo>
                <a:lnTo>
                  <a:pt x="27" y="309"/>
                </a:lnTo>
                <a:lnTo>
                  <a:pt x="28" y="307"/>
                </a:lnTo>
                <a:lnTo>
                  <a:pt x="27" y="303"/>
                </a:lnTo>
                <a:lnTo>
                  <a:pt x="28" y="300"/>
                </a:lnTo>
                <a:lnTo>
                  <a:pt x="27" y="299"/>
                </a:lnTo>
                <a:lnTo>
                  <a:pt x="27" y="282"/>
                </a:lnTo>
                <a:lnTo>
                  <a:pt x="29" y="283"/>
                </a:lnTo>
                <a:lnTo>
                  <a:pt x="29" y="284"/>
                </a:lnTo>
                <a:lnTo>
                  <a:pt x="28" y="287"/>
                </a:lnTo>
                <a:lnTo>
                  <a:pt x="29" y="289"/>
                </a:lnTo>
                <a:lnTo>
                  <a:pt x="29" y="292"/>
                </a:lnTo>
                <a:lnTo>
                  <a:pt x="30" y="292"/>
                </a:lnTo>
                <a:lnTo>
                  <a:pt x="30" y="293"/>
                </a:lnTo>
                <a:lnTo>
                  <a:pt x="28" y="294"/>
                </a:lnTo>
                <a:lnTo>
                  <a:pt x="28" y="300"/>
                </a:lnTo>
                <a:lnTo>
                  <a:pt x="29" y="307"/>
                </a:lnTo>
                <a:lnTo>
                  <a:pt x="28" y="308"/>
                </a:lnTo>
                <a:lnTo>
                  <a:pt x="27" y="309"/>
                </a:lnTo>
                <a:close/>
                <a:moveTo>
                  <a:pt x="37" y="150"/>
                </a:moveTo>
                <a:lnTo>
                  <a:pt x="37" y="150"/>
                </a:lnTo>
                <a:lnTo>
                  <a:pt x="36" y="150"/>
                </a:lnTo>
                <a:lnTo>
                  <a:pt x="36" y="149"/>
                </a:lnTo>
                <a:lnTo>
                  <a:pt x="36" y="145"/>
                </a:lnTo>
                <a:lnTo>
                  <a:pt x="37" y="146"/>
                </a:lnTo>
                <a:lnTo>
                  <a:pt x="37" y="148"/>
                </a:lnTo>
                <a:lnTo>
                  <a:pt x="37" y="149"/>
                </a:lnTo>
                <a:lnTo>
                  <a:pt x="37" y="150"/>
                </a:lnTo>
                <a:close/>
                <a:moveTo>
                  <a:pt x="52" y="144"/>
                </a:moveTo>
                <a:lnTo>
                  <a:pt x="52" y="144"/>
                </a:lnTo>
                <a:lnTo>
                  <a:pt x="52" y="145"/>
                </a:lnTo>
                <a:lnTo>
                  <a:pt x="51" y="146"/>
                </a:lnTo>
                <a:lnTo>
                  <a:pt x="50" y="146"/>
                </a:lnTo>
                <a:lnTo>
                  <a:pt x="51" y="145"/>
                </a:lnTo>
                <a:lnTo>
                  <a:pt x="52" y="144"/>
                </a:lnTo>
                <a:lnTo>
                  <a:pt x="51" y="139"/>
                </a:lnTo>
                <a:lnTo>
                  <a:pt x="52" y="136"/>
                </a:lnTo>
                <a:lnTo>
                  <a:pt x="51" y="134"/>
                </a:lnTo>
                <a:lnTo>
                  <a:pt x="52" y="133"/>
                </a:lnTo>
                <a:lnTo>
                  <a:pt x="52" y="131"/>
                </a:lnTo>
                <a:lnTo>
                  <a:pt x="53" y="133"/>
                </a:lnTo>
                <a:lnTo>
                  <a:pt x="53" y="134"/>
                </a:lnTo>
                <a:lnTo>
                  <a:pt x="52" y="139"/>
                </a:lnTo>
                <a:lnTo>
                  <a:pt x="52" y="144"/>
                </a:lnTo>
                <a:close/>
                <a:moveTo>
                  <a:pt x="41" y="149"/>
                </a:moveTo>
                <a:lnTo>
                  <a:pt x="41" y="149"/>
                </a:lnTo>
                <a:lnTo>
                  <a:pt x="42" y="149"/>
                </a:lnTo>
                <a:lnTo>
                  <a:pt x="42" y="150"/>
                </a:lnTo>
                <a:lnTo>
                  <a:pt x="43" y="150"/>
                </a:lnTo>
                <a:lnTo>
                  <a:pt x="43" y="151"/>
                </a:lnTo>
                <a:lnTo>
                  <a:pt x="42" y="151"/>
                </a:lnTo>
                <a:lnTo>
                  <a:pt x="41" y="150"/>
                </a:lnTo>
                <a:lnTo>
                  <a:pt x="41" y="149"/>
                </a:lnTo>
                <a:close/>
                <a:moveTo>
                  <a:pt x="42" y="151"/>
                </a:moveTo>
                <a:lnTo>
                  <a:pt x="42" y="151"/>
                </a:lnTo>
                <a:lnTo>
                  <a:pt x="43" y="153"/>
                </a:lnTo>
                <a:lnTo>
                  <a:pt x="45" y="153"/>
                </a:lnTo>
                <a:lnTo>
                  <a:pt x="46" y="153"/>
                </a:lnTo>
                <a:lnTo>
                  <a:pt x="46" y="154"/>
                </a:lnTo>
                <a:lnTo>
                  <a:pt x="45" y="154"/>
                </a:lnTo>
                <a:lnTo>
                  <a:pt x="43" y="153"/>
                </a:lnTo>
                <a:lnTo>
                  <a:pt x="42" y="154"/>
                </a:lnTo>
                <a:lnTo>
                  <a:pt x="42" y="153"/>
                </a:lnTo>
                <a:lnTo>
                  <a:pt x="42" y="151"/>
                </a:lnTo>
                <a:close/>
                <a:moveTo>
                  <a:pt x="52" y="149"/>
                </a:moveTo>
                <a:lnTo>
                  <a:pt x="52" y="149"/>
                </a:lnTo>
                <a:lnTo>
                  <a:pt x="53" y="148"/>
                </a:lnTo>
                <a:lnTo>
                  <a:pt x="53" y="146"/>
                </a:lnTo>
                <a:lnTo>
                  <a:pt x="53" y="145"/>
                </a:lnTo>
                <a:lnTo>
                  <a:pt x="54" y="148"/>
                </a:lnTo>
                <a:lnTo>
                  <a:pt x="53" y="149"/>
                </a:lnTo>
                <a:lnTo>
                  <a:pt x="52" y="149"/>
                </a:lnTo>
                <a:close/>
                <a:moveTo>
                  <a:pt x="23" y="247"/>
                </a:moveTo>
                <a:lnTo>
                  <a:pt x="23" y="247"/>
                </a:lnTo>
                <a:lnTo>
                  <a:pt x="23" y="244"/>
                </a:lnTo>
                <a:lnTo>
                  <a:pt x="23" y="243"/>
                </a:lnTo>
                <a:lnTo>
                  <a:pt x="24" y="243"/>
                </a:lnTo>
                <a:lnTo>
                  <a:pt x="24" y="244"/>
                </a:lnTo>
                <a:lnTo>
                  <a:pt x="24" y="245"/>
                </a:lnTo>
                <a:lnTo>
                  <a:pt x="27" y="245"/>
                </a:lnTo>
                <a:lnTo>
                  <a:pt x="27" y="247"/>
                </a:lnTo>
                <a:lnTo>
                  <a:pt x="25" y="247"/>
                </a:lnTo>
                <a:lnTo>
                  <a:pt x="23" y="247"/>
                </a:lnTo>
                <a:close/>
                <a:moveTo>
                  <a:pt x="23" y="180"/>
                </a:moveTo>
                <a:lnTo>
                  <a:pt x="23" y="180"/>
                </a:lnTo>
                <a:lnTo>
                  <a:pt x="23" y="178"/>
                </a:lnTo>
                <a:lnTo>
                  <a:pt x="23" y="175"/>
                </a:lnTo>
                <a:lnTo>
                  <a:pt x="23" y="170"/>
                </a:lnTo>
                <a:lnTo>
                  <a:pt x="23" y="166"/>
                </a:lnTo>
                <a:lnTo>
                  <a:pt x="22" y="165"/>
                </a:lnTo>
                <a:lnTo>
                  <a:pt x="22" y="164"/>
                </a:lnTo>
                <a:lnTo>
                  <a:pt x="23" y="164"/>
                </a:lnTo>
                <a:lnTo>
                  <a:pt x="23" y="165"/>
                </a:lnTo>
                <a:lnTo>
                  <a:pt x="23" y="168"/>
                </a:lnTo>
                <a:lnTo>
                  <a:pt x="24" y="170"/>
                </a:lnTo>
                <a:lnTo>
                  <a:pt x="24" y="171"/>
                </a:lnTo>
                <a:lnTo>
                  <a:pt x="24" y="173"/>
                </a:lnTo>
                <a:lnTo>
                  <a:pt x="24" y="174"/>
                </a:lnTo>
                <a:lnTo>
                  <a:pt x="23" y="175"/>
                </a:lnTo>
                <a:lnTo>
                  <a:pt x="24" y="178"/>
                </a:lnTo>
                <a:lnTo>
                  <a:pt x="23" y="180"/>
                </a:lnTo>
                <a:close/>
                <a:moveTo>
                  <a:pt x="48" y="140"/>
                </a:moveTo>
                <a:lnTo>
                  <a:pt x="48" y="140"/>
                </a:lnTo>
                <a:lnTo>
                  <a:pt x="50" y="141"/>
                </a:lnTo>
                <a:lnTo>
                  <a:pt x="50" y="143"/>
                </a:lnTo>
                <a:lnTo>
                  <a:pt x="48" y="143"/>
                </a:lnTo>
                <a:lnTo>
                  <a:pt x="48" y="140"/>
                </a:lnTo>
                <a:close/>
                <a:moveTo>
                  <a:pt x="41" y="134"/>
                </a:moveTo>
                <a:lnTo>
                  <a:pt x="41" y="134"/>
                </a:lnTo>
                <a:lnTo>
                  <a:pt x="42" y="130"/>
                </a:lnTo>
                <a:lnTo>
                  <a:pt x="45" y="133"/>
                </a:lnTo>
                <a:lnTo>
                  <a:pt x="45" y="135"/>
                </a:lnTo>
                <a:lnTo>
                  <a:pt x="45" y="141"/>
                </a:lnTo>
                <a:lnTo>
                  <a:pt x="46" y="143"/>
                </a:lnTo>
                <a:lnTo>
                  <a:pt x="46" y="144"/>
                </a:lnTo>
                <a:lnTo>
                  <a:pt x="46" y="145"/>
                </a:lnTo>
                <a:lnTo>
                  <a:pt x="47" y="148"/>
                </a:lnTo>
                <a:lnTo>
                  <a:pt x="47" y="149"/>
                </a:lnTo>
                <a:lnTo>
                  <a:pt x="46" y="150"/>
                </a:lnTo>
                <a:lnTo>
                  <a:pt x="45" y="151"/>
                </a:lnTo>
                <a:lnTo>
                  <a:pt x="45" y="149"/>
                </a:lnTo>
                <a:lnTo>
                  <a:pt x="45" y="148"/>
                </a:lnTo>
                <a:lnTo>
                  <a:pt x="45" y="146"/>
                </a:lnTo>
                <a:lnTo>
                  <a:pt x="45" y="144"/>
                </a:lnTo>
                <a:lnTo>
                  <a:pt x="43" y="143"/>
                </a:lnTo>
                <a:lnTo>
                  <a:pt x="42" y="143"/>
                </a:lnTo>
                <a:lnTo>
                  <a:pt x="42" y="141"/>
                </a:lnTo>
                <a:lnTo>
                  <a:pt x="43" y="141"/>
                </a:lnTo>
                <a:lnTo>
                  <a:pt x="43" y="136"/>
                </a:lnTo>
                <a:lnTo>
                  <a:pt x="43" y="135"/>
                </a:lnTo>
                <a:lnTo>
                  <a:pt x="41" y="134"/>
                </a:lnTo>
                <a:close/>
                <a:moveTo>
                  <a:pt x="28" y="145"/>
                </a:moveTo>
                <a:lnTo>
                  <a:pt x="28" y="145"/>
                </a:lnTo>
                <a:lnTo>
                  <a:pt x="27" y="144"/>
                </a:lnTo>
                <a:lnTo>
                  <a:pt x="25" y="143"/>
                </a:lnTo>
                <a:lnTo>
                  <a:pt x="27" y="139"/>
                </a:lnTo>
                <a:lnTo>
                  <a:pt x="25" y="136"/>
                </a:lnTo>
                <a:lnTo>
                  <a:pt x="25" y="135"/>
                </a:lnTo>
                <a:lnTo>
                  <a:pt x="27" y="134"/>
                </a:lnTo>
                <a:lnTo>
                  <a:pt x="28" y="140"/>
                </a:lnTo>
                <a:lnTo>
                  <a:pt x="28" y="145"/>
                </a:lnTo>
                <a:close/>
                <a:moveTo>
                  <a:pt x="482" y="638"/>
                </a:moveTo>
                <a:lnTo>
                  <a:pt x="482" y="638"/>
                </a:lnTo>
                <a:lnTo>
                  <a:pt x="476" y="639"/>
                </a:lnTo>
                <a:lnTo>
                  <a:pt x="471" y="639"/>
                </a:lnTo>
                <a:lnTo>
                  <a:pt x="476" y="638"/>
                </a:lnTo>
                <a:lnTo>
                  <a:pt x="482" y="638"/>
                </a:lnTo>
                <a:close/>
                <a:moveTo>
                  <a:pt x="71" y="377"/>
                </a:moveTo>
                <a:lnTo>
                  <a:pt x="71" y="377"/>
                </a:lnTo>
                <a:lnTo>
                  <a:pt x="70" y="375"/>
                </a:lnTo>
                <a:lnTo>
                  <a:pt x="71" y="373"/>
                </a:lnTo>
                <a:lnTo>
                  <a:pt x="72" y="374"/>
                </a:lnTo>
                <a:lnTo>
                  <a:pt x="71" y="377"/>
                </a:lnTo>
                <a:close/>
                <a:moveTo>
                  <a:pt x="69" y="372"/>
                </a:moveTo>
                <a:lnTo>
                  <a:pt x="69" y="378"/>
                </a:lnTo>
                <a:lnTo>
                  <a:pt x="68" y="377"/>
                </a:lnTo>
                <a:lnTo>
                  <a:pt x="68" y="374"/>
                </a:lnTo>
                <a:lnTo>
                  <a:pt x="68" y="373"/>
                </a:lnTo>
                <a:lnTo>
                  <a:pt x="69" y="372"/>
                </a:lnTo>
                <a:close/>
                <a:moveTo>
                  <a:pt x="75" y="373"/>
                </a:moveTo>
                <a:lnTo>
                  <a:pt x="75" y="373"/>
                </a:lnTo>
                <a:lnTo>
                  <a:pt x="75" y="374"/>
                </a:lnTo>
                <a:lnTo>
                  <a:pt x="75" y="375"/>
                </a:lnTo>
                <a:lnTo>
                  <a:pt x="74" y="375"/>
                </a:lnTo>
                <a:lnTo>
                  <a:pt x="74" y="374"/>
                </a:lnTo>
                <a:lnTo>
                  <a:pt x="75" y="373"/>
                </a:lnTo>
                <a:close/>
                <a:moveTo>
                  <a:pt x="68" y="409"/>
                </a:moveTo>
                <a:lnTo>
                  <a:pt x="68" y="409"/>
                </a:lnTo>
                <a:lnTo>
                  <a:pt x="68" y="410"/>
                </a:lnTo>
                <a:lnTo>
                  <a:pt x="68" y="413"/>
                </a:lnTo>
                <a:lnTo>
                  <a:pt x="66" y="413"/>
                </a:lnTo>
                <a:lnTo>
                  <a:pt x="66" y="412"/>
                </a:lnTo>
                <a:lnTo>
                  <a:pt x="68" y="409"/>
                </a:lnTo>
                <a:close/>
                <a:moveTo>
                  <a:pt x="80" y="372"/>
                </a:moveTo>
                <a:lnTo>
                  <a:pt x="80" y="372"/>
                </a:lnTo>
                <a:lnTo>
                  <a:pt x="80" y="367"/>
                </a:lnTo>
                <a:lnTo>
                  <a:pt x="80" y="362"/>
                </a:lnTo>
                <a:lnTo>
                  <a:pt x="81" y="362"/>
                </a:lnTo>
                <a:lnTo>
                  <a:pt x="81" y="360"/>
                </a:lnTo>
                <a:lnTo>
                  <a:pt x="82" y="360"/>
                </a:lnTo>
                <a:lnTo>
                  <a:pt x="82" y="363"/>
                </a:lnTo>
                <a:lnTo>
                  <a:pt x="81" y="365"/>
                </a:lnTo>
                <a:lnTo>
                  <a:pt x="80" y="365"/>
                </a:lnTo>
                <a:lnTo>
                  <a:pt x="80" y="369"/>
                </a:lnTo>
                <a:lnTo>
                  <a:pt x="81" y="369"/>
                </a:lnTo>
                <a:lnTo>
                  <a:pt x="82" y="369"/>
                </a:lnTo>
                <a:lnTo>
                  <a:pt x="82" y="370"/>
                </a:lnTo>
                <a:lnTo>
                  <a:pt x="82" y="372"/>
                </a:lnTo>
                <a:lnTo>
                  <a:pt x="81" y="374"/>
                </a:lnTo>
                <a:lnTo>
                  <a:pt x="82" y="375"/>
                </a:lnTo>
                <a:lnTo>
                  <a:pt x="82" y="374"/>
                </a:lnTo>
                <a:lnTo>
                  <a:pt x="82" y="375"/>
                </a:lnTo>
                <a:lnTo>
                  <a:pt x="81" y="377"/>
                </a:lnTo>
                <a:lnTo>
                  <a:pt x="80" y="375"/>
                </a:lnTo>
                <a:lnTo>
                  <a:pt x="79" y="375"/>
                </a:lnTo>
                <a:lnTo>
                  <a:pt x="79" y="374"/>
                </a:lnTo>
                <a:lnTo>
                  <a:pt x="79" y="373"/>
                </a:lnTo>
                <a:lnTo>
                  <a:pt x="80" y="373"/>
                </a:lnTo>
                <a:lnTo>
                  <a:pt x="81" y="373"/>
                </a:lnTo>
                <a:lnTo>
                  <a:pt x="81" y="372"/>
                </a:lnTo>
                <a:lnTo>
                  <a:pt x="80" y="372"/>
                </a:lnTo>
                <a:close/>
                <a:moveTo>
                  <a:pt x="68" y="359"/>
                </a:moveTo>
                <a:lnTo>
                  <a:pt x="68" y="359"/>
                </a:lnTo>
                <a:lnTo>
                  <a:pt x="69" y="360"/>
                </a:lnTo>
                <a:lnTo>
                  <a:pt x="69" y="362"/>
                </a:lnTo>
                <a:lnTo>
                  <a:pt x="69" y="367"/>
                </a:lnTo>
                <a:lnTo>
                  <a:pt x="68" y="365"/>
                </a:lnTo>
                <a:lnTo>
                  <a:pt x="68" y="363"/>
                </a:lnTo>
                <a:lnTo>
                  <a:pt x="68" y="362"/>
                </a:lnTo>
                <a:lnTo>
                  <a:pt x="68" y="359"/>
                </a:lnTo>
                <a:close/>
                <a:moveTo>
                  <a:pt x="75" y="419"/>
                </a:moveTo>
                <a:lnTo>
                  <a:pt x="75" y="419"/>
                </a:lnTo>
                <a:lnTo>
                  <a:pt x="74" y="419"/>
                </a:lnTo>
                <a:lnTo>
                  <a:pt x="72" y="420"/>
                </a:lnTo>
                <a:lnTo>
                  <a:pt x="75" y="422"/>
                </a:lnTo>
                <a:lnTo>
                  <a:pt x="74" y="424"/>
                </a:lnTo>
                <a:lnTo>
                  <a:pt x="74" y="427"/>
                </a:lnTo>
                <a:lnTo>
                  <a:pt x="72" y="425"/>
                </a:lnTo>
                <a:lnTo>
                  <a:pt x="71" y="424"/>
                </a:lnTo>
                <a:lnTo>
                  <a:pt x="71" y="423"/>
                </a:lnTo>
                <a:lnTo>
                  <a:pt x="72" y="423"/>
                </a:lnTo>
                <a:lnTo>
                  <a:pt x="74" y="424"/>
                </a:lnTo>
                <a:lnTo>
                  <a:pt x="72" y="422"/>
                </a:lnTo>
                <a:lnTo>
                  <a:pt x="71" y="420"/>
                </a:lnTo>
                <a:lnTo>
                  <a:pt x="71" y="419"/>
                </a:lnTo>
                <a:lnTo>
                  <a:pt x="74" y="419"/>
                </a:lnTo>
                <a:lnTo>
                  <a:pt x="74" y="418"/>
                </a:lnTo>
                <a:lnTo>
                  <a:pt x="74" y="415"/>
                </a:lnTo>
                <a:lnTo>
                  <a:pt x="75" y="415"/>
                </a:lnTo>
                <a:lnTo>
                  <a:pt x="76" y="417"/>
                </a:lnTo>
                <a:lnTo>
                  <a:pt x="76" y="420"/>
                </a:lnTo>
                <a:lnTo>
                  <a:pt x="75" y="420"/>
                </a:lnTo>
                <a:lnTo>
                  <a:pt x="75" y="419"/>
                </a:lnTo>
                <a:close/>
                <a:moveTo>
                  <a:pt x="76" y="362"/>
                </a:moveTo>
                <a:lnTo>
                  <a:pt x="76" y="362"/>
                </a:lnTo>
                <a:lnTo>
                  <a:pt x="76" y="360"/>
                </a:lnTo>
                <a:lnTo>
                  <a:pt x="76" y="359"/>
                </a:lnTo>
                <a:lnTo>
                  <a:pt x="76" y="355"/>
                </a:lnTo>
                <a:lnTo>
                  <a:pt x="77" y="357"/>
                </a:lnTo>
                <a:lnTo>
                  <a:pt x="77" y="358"/>
                </a:lnTo>
                <a:lnTo>
                  <a:pt x="76" y="362"/>
                </a:lnTo>
                <a:close/>
                <a:moveTo>
                  <a:pt x="85" y="368"/>
                </a:moveTo>
                <a:lnTo>
                  <a:pt x="85" y="368"/>
                </a:lnTo>
                <a:lnTo>
                  <a:pt x="85" y="369"/>
                </a:lnTo>
                <a:lnTo>
                  <a:pt x="85" y="370"/>
                </a:lnTo>
                <a:lnTo>
                  <a:pt x="83" y="370"/>
                </a:lnTo>
                <a:lnTo>
                  <a:pt x="83" y="369"/>
                </a:lnTo>
                <a:lnTo>
                  <a:pt x="85" y="368"/>
                </a:lnTo>
                <a:close/>
                <a:moveTo>
                  <a:pt x="76" y="430"/>
                </a:moveTo>
                <a:lnTo>
                  <a:pt x="76" y="430"/>
                </a:lnTo>
                <a:lnTo>
                  <a:pt x="77" y="432"/>
                </a:lnTo>
                <a:lnTo>
                  <a:pt x="77" y="434"/>
                </a:lnTo>
                <a:lnTo>
                  <a:pt x="76" y="433"/>
                </a:lnTo>
                <a:lnTo>
                  <a:pt x="76" y="430"/>
                </a:lnTo>
                <a:close/>
                <a:moveTo>
                  <a:pt x="75" y="447"/>
                </a:moveTo>
                <a:lnTo>
                  <a:pt x="75" y="447"/>
                </a:lnTo>
                <a:lnTo>
                  <a:pt x="76" y="445"/>
                </a:lnTo>
                <a:lnTo>
                  <a:pt x="77" y="447"/>
                </a:lnTo>
                <a:lnTo>
                  <a:pt x="77" y="449"/>
                </a:lnTo>
                <a:lnTo>
                  <a:pt x="76" y="448"/>
                </a:lnTo>
                <a:lnTo>
                  <a:pt x="75" y="447"/>
                </a:lnTo>
                <a:close/>
                <a:moveTo>
                  <a:pt x="68" y="357"/>
                </a:moveTo>
                <a:lnTo>
                  <a:pt x="68" y="357"/>
                </a:lnTo>
                <a:lnTo>
                  <a:pt x="69" y="338"/>
                </a:lnTo>
                <a:lnTo>
                  <a:pt x="69" y="339"/>
                </a:lnTo>
                <a:lnTo>
                  <a:pt x="69" y="342"/>
                </a:lnTo>
                <a:lnTo>
                  <a:pt x="69" y="358"/>
                </a:lnTo>
                <a:lnTo>
                  <a:pt x="68" y="358"/>
                </a:lnTo>
                <a:lnTo>
                  <a:pt x="68" y="357"/>
                </a:lnTo>
                <a:close/>
                <a:moveTo>
                  <a:pt x="76" y="472"/>
                </a:moveTo>
                <a:lnTo>
                  <a:pt x="76" y="472"/>
                </a:lnTo>
                <a:lnTo>
                  <a:pt x="76" y="473"/>
                </a:lnTo>
                <a:lnTo>
                  <a:pt x="76" y="474"/>
                </a:lnTo>
                <a:lnTo>
                  <a:pt x="74" y="474"/>
                </a:lnTo>
                <a:lnTo>
                  <a:pt x="74" y="473"/>
                </a:lnTo>
                <a:lnTo>
                  <a:pt x="75" y="473"/>
                </a:lnTo>
                <a:lnTo>
                  <a:pt x="76" y="472"/>
                </a:lnTo>
                <a:close/>
                <a:moveTo>
                  <a:pt x="83" y="499"/>
                </a:moveTo>
                <a:lnTo>
                  <a:pt x="83" y="499"/>
                </a:lnTo>
                <a:lnTo>
                  <a:pt x="83" y="501"/>
                </a:lnTo>
                <a:lnTo>
                  <a:pt x="81" y="502"/>
                </a:lnTo>
                <a:lnTo>
                  <a:pt x="82" y="499"/>
                </a:lnTo>
                <a:lnTo>
                  <a:pt x="83" y="499"/>
                </a:lnTo>
                <a:close/>
                <a:moveTo>
                  <a:pt x="83" y="476"/>
                </a:moveTo>
                <a:lnTo>
                  <a:pt x="83" y="476"/>
                </a:lnTo>
                <a:lnTo>
                  <a:pt x="83" y="482"/>
                </a:lnTo>
                <a:lnTo>
                  <a:pt x="82" y="488"/>
                </a:lnTo>
                <a:lnTo>
                  <a:pt x="82" y="489"/>
                </a:lnTo>
                <a:lnTo>
                  <a:pt x="83" y="489"/>
                </a:lnTo>
                <a:lnTo>
                  <a:pt x="83" y="491"/>
                </a:lnTo>
                <a:lnTo>
                  <a:pt x="83" y="492"/>
                </a:lnTo>
                <a:lnTo>
                  <a:pt x="82" y="491"/>
                </a:lnTo>
                <a:lnTo>
                  <a:pt x="82" y="494"/>
                </a:lnTo>
                <a:lnTo>
                  <a:pt x="83" y="497"/>
                </a:lnTo>
                <a:lnTo>
                  <a:pt x="81" y="497"/>
                </a:lnTo>
                <a:lnTo>
                  <a:pt x="81" y="498"/>
                </a:lnTo>
                <a:lnTo>
                  <a:pt x="80" y="501"/>
                </a:lnTo>
                <a:lnTo>
                  <a:pt x="79" y="499"/>
                </a:lnTo>
                <a:lnTo>
                  <a:pt x="79" y="497"/>
                </a:lnTo>
                <a:lnTo>
                  <a:pt x="81" y="494"/>
                </a:lnTo>
                <a:lnTo>
                  <a:pt x="79" y="492"/>
                </a:lnTo>
                <a:lnTo>
                  <a:pt x="77" y="491"/>
                </a:lnTo>
                <a:lnTo>
                  <a:pt x="77" y="489"/>
                </a:lnTo>
                <a:lnTo>
                  <a:pt x="79" y="489"/>
                </a:lnTo>
                <a:lnTo>
                  <a:pt x="79" y="491"/>
                </a:lnTo>
                <a:lnTo>
                  <a:pt x="80" y="492"/>
                </a:lnTo>
                <a:lnTo>
                  <a:pt x="80" y="491"/>
                </a:lnTo>
                <a:lnTo>
                  <a:pt x="79" y="489"/>
                </a:lnTo>
                <a:lnTo>
                  <a:pt x="79" y="487"/>
                </a:lnTo>
                <a:lnTo>
                  <a:pt x="79" y="486"/>
                </a:lnTo>
                <a:lnTo>
                  <a:pt x="80" y="486"/>
                </a:lnTo>
                <a:lnTo>
                  <a:pt x="79" y="483"/>
                </a:lnTo>
                <a:lnTo>
                  <a:pt x="79" y="482"/>
                </a:lnTo>
                <a:lnTo>
                  <a:pt x="80" y="482"/>
                </a:lnTo>
                <a:lnTo>
                  <a:pt x="79" y="481"/>
                </a:lnTo>
                <a:lnTo>
                  <a:pt x="80" y="479"/>
                </a:lnTo>
                <a:lnTo>
                  <a:pt x="80" y="478"/>
                </a:lnTo>
                <a:lnTo>
                  <a:pt x="82" y="478"/>
                </a:lnTo>
                <a:lnTo>
                  <a:pt x="82" y="477"/>
                </a:lnTo>
                <a:lnTo>
                  <a:pt x="83" y="476"/>
                </a:lnTo>
                <a:close/>
                <a:moveTo>
                  <a:pt x="81" y="478"/>
                </a:moveTo>
                <a:lnTo>
                  <a:pt x="81" y="478"/>
                </a:lnTo>
                <a:lnTo>
                  <a:pt x="81" y="481"/>
                </a:lnTo>
                <a:lnTo>
                  <a:pt x="80" y="482"/>
                </a:lnTo>
                <a:lnTo>
                  <a:pt x="81" y="483"/>
                </a:lnTo>
                <a:lnTo>
                  <a:pt x="82" y="483"/>
                </a:lnTo>
                <a:lnTo>
                  <a:pt x="82" y="479"/>
                </a:lnTo>
                <a:lnTo>
                  <a:pt x="81" y="478"/>
                </a:lnTo>
                <a:close/>
                <a:moveTo>
                  <a:pt x="68" y="428"/>
                </a:moveTo>
                <a:lnTo>
                  <a:pt x="68" y="428"/>
                </a:lnTo>
                <a:lnTo>
                  <a:pt x="66" y="427"/>
                </a:lnTo>
                <a:lnTo>
                  <a:pt x="66" y="424"/>
                </a:lnTo>
                <a:lnTo>
                  <a:pt x="68" y="424"/>
                </a:lnTo>
                <a:lnTo>
                  <a:pt x="68" y="425"/>
                </a:lnTo>
                <a:lnTo>
                  <a:pt x="68" y="428"/>
                </a:lnTo>
                <a:close/>
                <a:moveTo>
                  <a:pt x="70" y="429"/>
                </a:moveTo>
                <a:lnTo>
                  <a:pt x="70" y="429"/>
                </a:lnTo>
                <a:lnTo>
                  <a:pt x="70" y="428"/>
                </a:lnTo>
                <a:lnTo>
                  <a:pt x="70" y="425"/>
                </a:lnTo>
                <a:lnTo>
                  <a:pt x="70" y="422"/>
                </a:lnTo>
                <a:lnTo>
                  <a:pt x="70" y="423"/>
                </a:lnTo>
                <a:lnTo>
                  <a:pt x="70" y="425"/>
                </a:lnTo>
                <a:lnTo>
                  <a:pt x="70" y="429"/>
                </a:lnTo>
                <a:close/>
                <a:moveTo>
                  <a:pt x="66" y="511"/>
                </a:moveTo>
                <a:lnTo>
                  <a:pt x="66" y="511"/>
                </a:lnTo>
                <a:lnTo>
                  <a:pt x="66" y="512"/>
                </a:lnTo>
                <a:lnTo>
                  <a:pt x="66" y="513"/>
                </a:lnTo>
                <a:lnTo>
                  <a:pt x="66" y="516"/>
                </a:lnTo>
                <a:lnTo>
                  <a:pt x="66" y="514"/>
                </a:lnTo>
                <a:lnTo>
                  <a:pt x="66" y="511"/>
                </a:lnTo>
                <a:close/>
                <a:moveTo>
                  <a:pt x="66" y="491"/>
                </a:moveTo>
                <a:lnTo>
                  <a:pt x="66" y="491"/>
                </a:lnTo>
                <a:lnTo>
                  <a:pt x="68" y="494"/>
                </a:lnTo>
                <a:lnTo>
                  <a:pt x="66" y="499"/>
                </a:lnTo>
                <a:lnTo>
                  <a:pt x="66" y="506"/>
                </a:lnTo>
                <a:lnTo>
                  <a:pt x="66" y="508"/>
                </a:lnTo>
                <a:lnTo>
                  <a:pt x="66" y="506"/>
                </a:lnTo>
                <a:lnTo>
                  <a:pt x="66" y="491"/>
                </a:lnTo>
                <a:close/>
                <a:moveTo>
                  <a:pt x="83" y="676"/>
                </a:moveTo>
                <a:lnTo>
                  <a:pt x="83" y="676"/>
                </a:lnTo>
                <a:lnTo>
                  <a:pt x="83" y="677"/>
                </a:lnTo>
                <a:lnTo>
                  <a:pt x="81" y="676"/>
                </a:lnTo>
                <a:lnTo>
                  <a:pt x="76" y="674"/>
                </a:lnTo>
                <a:lnTo>
                  <a:pt x="79" y="674"/>
                </a:lnTo>
                <a:lnTo>
                  <a:pt x="80" y="674"/>
                </a:lnTo>
                <a:lnTo>
                  <a:pt x="81" y="676"/>
                </a:lnTo>
                <a:lnTo>
                  <a:pt x="82" y="676"/>
                </a:lnTo>
                <a:lnTo>
                  <a:pt x="83" y="676"/>
                </a:lnTo>
                <a:close/>
                <a:moveTo>
                  <a:pt x="93" y="679"/>
                </a:moveTo>
                <a:lnTo>
                  <a:pt x="93" y="679"/>
                </a:lnTo>
                <a:lnTo>
                  <a:pt x="85" y="677"/>
                </a:lnTo>
                <a:lnTo>
                  <a:pt x="89" y="677"/>
                </a:lnTo>
                <a:lnTo>
                  <a:pt x="92" y="677"/>
                </a:lnTo>
                <a:lnTo>
                  <a:pt x="93" y="679"/>
                </a:lnTo>
                <a:close/>
                <a:moveTo>
                  <a:pt x="97" y="684"/>
                </a:moveTo>
                <a:lnTo>
                  <a:pt x="97" y="684"/>
                </a:lnTo>
                <a:lnTo>
                  <a:pt x="98" y="684"/>
                </a:lnTo>
                <a:lnTo>
                  <a:pt x="98" y="686"/>
                </a:lnTo>
                <a:lnTo>
                  <a:pt x="97" y="687"/>
                </a:lnTo>
                <a:lnTo>
                  <a:pt x="95" y="686"/>
                </a:lnTo>
                <a:lnTo>
                  <a:pt x="93" y="684"/>
                </a:lnTo>
                <a:lnTo>
                  <a:pt x="94" y="684"/>
                </a:lnTo>
                <a:lnTo>
                  <a:pt x="95" y="684"/>
                </a:lnTo>
                <a:lnTo>
                  <a:pt x="97" y="684"/>
                </a:lnTo>
                <a:close/>
                <a:moveTo>
                  <a:pt x="69" y="334"/>
                </a:moveTo>
                <a:lnTo>
                  <a:pt x="69" y="334"/>
                </a:lnTo>
                <a:lnTo>
                  <a:pt x="69" y="329"/>
                </a:lnTo>
                <a:lnTo>
                  <a:pt x="69" y="324"/>
                </a:lnTo>
                <a:lnTo>
                  <a:pt x="70" y="327"/>
                </a:lnTo>
                <a:lnTo>
                  <a:pt x="70" y="329"/>
                </a:lnTo>
                <a:lnTo>
                  <a:pt x="69" y="334"/>
                </a:lnTo>
                <a:close/>
                <a:moveTo>
                  <a:pt x="77" y="501"/>
                </a:moveTo>
                <a:lnTo>
                  <a:pt x="77" y="501"/>
                </a:lnTo>
                <a:lnTo>
                  <a:pt x="81" y="502"/>
                </a:lnTo>
                <a:lnTo>
                  <a:pt x="82" y="504"/>
                </a:lnTo>
                <a:lnTo>
                  <a:pt x="82" y="507"/>
                </a:lnTo>
                <a:lnTo>
                  <a:pt x="81" y="511"/>
                </a:lnTo>
                <a:lnTo>
                  <a:pt x="82" y="509"/>
                </a:lnTo>
                <a:lnTo>
                  <a:pt x="82" y="511"/>
                </a:lnTo>
                <a:lnTo>
                  <a:pt x="82" y="512"/>
                </a:lnTo>
                <a:lnTo>
                  <a:pt x="81" y="514"/>
                </a:lnTo>
                <a:lnTo>
                  <a:pt x="81" y="516"/>
                </a:lnTo>
                <a:lnTo>
                  <a:pt x="81" y="514"/>
                </a:lnTo>
                <a:lnTo>
                  <a:pt x="81" y="518"/>
                </a:lnTo>
                <a:lnTo>
                  <a:pt x="81" y="522"/>
                </a:lnTo>
                <a:lnTo>
                  <a:pt x="81" y="523"/>
                </a:lnTo>
                <a:lnTo>
                  <a:pt x="81" y="524"/>
                </a:lnTo>
                <a:lnTo>
                  <a:pt x="82" y="524"/>
                </a:lnTo>
                <a:lnTo>
                  <a:pt x="82" y="527"/>
                </a:lnTo>
                <a:lnTo>
                  <a:pt x="82" y="528"/>
                </a:lnTo>
                <a:lnTo>
                  <a:pt x="82" y="533"/>
                </a:lnTo>
                <a:lnTo>
                  <a:pt x="80" y="536"/>
                </a:lnTo>
                <a:lnTo>
                  <a:pt x="79" y="538"/>
                </a:lnTo>
                <a:lnTo>
                  <a:pt x="80" y="538"/>
                </a:lnTo>
                <a:lnTo>
                  <a:pt x="80" y="537"/>
                </a:lnTo>
                <a:lnTo>
                  <a:pt x="81" y="536"/>
                </a:lnTo>
                <a:lnTo>
                  <a:pt x="82" y="537"/>
                </a:lnTo>
                <a:lnTo>
                  <a:pt x="82" y="538"/>
                </a:lnTo>
                <a:lnTo>
                  <a:pt x="81" y="538"/>
                </a:lnTo>
                <a:lnTo>
                  <a:pt x="81" y="546"/>
                </a:lnTo>
                <a:lnTo>
                  <a:pt x="81" y="552"/>
                </a:lnTo>
                <a:lnTo>
                  <a:pt x="80" y="554"/>
                </a:lnTo>
                <a:lnTo>
                  <a:pt x="79" y="554"/>
                </a:lnTo>
                <a:lnTo>
                  <a:pt x="80" y="556"/>
                </a:lnTo>
                <a:lnTo>
                  <a:pt x="80" y="557"/>
                </a:lnTo>
                <a:lnTo>
                  <a:pt x="79" y="562"/>
                </a:lnTo>
                <a:lnTo>
                  <a:pt x="80" y="563"/>
                </a:lnTo>
                <a:lnTo>
                  <a:pt x="80" y="564"/>
                </a:lnTo>
                <a:lnTo>
                  <a:pt x="80" y="567"/>
                </a:lnTo>
                <a:lnTo>
                  <a:pt x="80" y="566"/>
                </a:lnTo>
                <a:lnTo>
                  <a:pt x="80" y="564"/>
                </a:lnTo>
                <a:lnTo>
                  <a:pt x="79" y="566"/>
                </a:lnTo>
                <a:lnTo>
                  <a:pt x="79" y="567"/>
                </a:lnTo>
                <a:lnTo>
                  <a:pt x="79" y="569"/>
                </a:lnTo>
                <a:lnTo>
                  <a:pt x="79" y="571"/>
                </a:lnTo>
                <a:lnTo>
                  <a:pt x="80" y="571"/>
                </a:lnTo>
                <a:lnTo>
                  <a:pt x="79" y="571"/>
                </a:lnTo>
                <a:lnTo>
                  <a:pt x="77" y="572"/>
                </a:lnTo>
                <a:lnTo>
                  <a:pt x="77" y="574"/>
                </a:lnTo>
                <a:lnTo>
                  <a:pt x="77" y="578"/>
                </a:lnTo>
                <a:lnTo>
                  <a:pt x="76" y="579"/>
                </a:lnTo>
                <a:lnTo>
                  <a:pt x="77" y="582"/>
                </a:lnTo>
                <a:lnTo>
                  <a:pt x="76" y="583"/>
                </a:lnTo>
                <a:lnTo>
                  <a:pt x="77" y="584"/>
                </a:lnTo>
                <a:lnTo>
                  <a:pt x="76" y="587"/>
                </a:lnTo>
                <a:lnTo>
                  <a:pt x="76" y="589"/>
                </a:lnTo>
                <a:lnTo>
                  <a:pt x="77" y="588"/>
                </a:lnTo>
                <a:lnTo>
                  <a:pt x="76" y="592"/>
                </a:lnTo>
                <a:lnTo>
                  <a:pt x="76" y="594"/>
                </a:lnTo>
                <a:lnTo>
                  <a:pt x="76" y="598"/>
                </a:lnTo>
                <a:lnTo>
                  <a:pt x="76" y="599"/>
                </a:lnTo>
                <a:lnTo>
                  <a:pt x="77" y="601"/>
                </a:lnTo>
                <a:lnTo>
                  <a:pt x="77" y="602"/>
                </a:lnTo>
                <a:lnTo>
                  <a:pt x="76" y="603"/>
                </a:lnTo>
                <a:lnTo>
                  <a:pt x="76" y="602"/>
                </a:lnTo>
                <a:lnTo>
                  <a:pt x="75" y="602"/>
                </a:lnTo>
                <a:lnTo>
                  <a:pt x="74" y="602"/>
                </a:lnTo>
                <a:lnTo>
                  <a:pt x="72" y="602"/>
                </a:lnTo>
                <a:lnTo>
                  <a:pt x="72" y="603"/>
                </a:lnTo>
                <a:lnTo>
                  <a:pt x="74" y="603"/>
                </a:lnTo>
                <a:lnTo>
                  <a:pt x="75" y="603"/>
                </a:lnTo>
                <a:lnTo>
                  <a:pt x="75" y="604"/>
                </a:lnTo>
                <a:lnTo>
                  <a:pt x="75" y="606"/>
                </a:lnTo>
                <a:lnTo>
                  <a:pt x="76" y="607"/>
                </a:lnTo>
                <a:lnTo>
                  <a:pt x="75" y="608"/>
                </a:lnTo>
                <a:lnTo>
                  <a:pt x="76" y="608"/>
                </a:lnTo>
                <a:lnTo>
                  <a:pt x="76" y="609"/>
                </a:lnTo>
                <a:lnTo>
                  <a:pt x="76" y="611"/>
                </a:lnTo>
                <a:lnTo>
                  <a:pt x="77" y="611"/>
                </a:lnTo>
                <a:lnTo>
                  <a:pt x="76" y="613"/>
                </a:lnTo>
                <a:lnTo>
                  <a:pt x="77" y="616"/>
                </a:lnTo>
                <a:lnTo>
                  <a:pt x="76" y="617"/>
                </a:lnTo>
                <a:lnTo>
                  <a:pt x="76" y="619"/>
                </a:lnTo>
                <a:lnTo>
                  <a:pt x="77" y="619"/>
                </a:lnTo>
                <a:lnTo>
                  <a:pt x="77" y="618"/>
                </a:lnTo>
                <a:lnTo>
                  <a:pt x="77" y="619"/>
                </a:lnTo>
                <a:lnTo>
                  <a:pt x="79" y="621"/>
                </a:lnTo>
                <a:lnTo>
                  <a:pt x="80" y="621"/>
                </a:lnTo>
                <a:lnTo>
                  <a:pt x="81" y="622"/>
                </a:lnTo>
                <a:lnTo>
                  <a:pt x="82" y="622"/>
                </a:lnTo>
                <a:lnTo>
                  <a:pt x="82" y="623"/>
                </a:lnTo>
                <a:lnTo>
                  <a:pt x="85" y="626"/>
                </a:lnTo>
                <a:lnTo>
                  <a:pt x="86" y="629"/>
                </a:lnTo>
                <a:lnTo>
                  <a:pt x="86" y="631"/>
                </a:lnTo>
                <a:lnTo>
                  <a:pt x="87" y="631"/>
                </a:lnTo>
                <a:lnTo>
                  <a:pt x="88" y="632"/>
                </a:lnTo>
                <a:lnTo>
                  <a:pt x="91" y="634"/>
                </a:lnTo>
                <a:lnTo>
                  <a:pt x="89" y="634"/>
                </a:lnTo>
                <a:lnTo>
                  <a:pt x="88" y="633"/>
                </a:lnTo>
                <a:lnTo>
                  <a:pt x="87" y="634"/>
                </a:lnTo>
                <a:lnTo>
                  <a:pt x="88" y="636"/>
                </a:lnTo>
                <a:lnTo>
                  <a:pt x="89" y="636"/>
                </a:lnTo>
                <a:lnTo>
                  <a:pt x="92" y="637"/>
                </a:lnTo>
                <a:lnTo>
                  <a:pt x="93" y="636"/>
                </a:lnTo>
                <a:lnTo>
                  <a:pt x="95" y="637"/>
                </a:lnTo>
                <a:lnTo>
                  <a:pt x="98" y="637"/>
                </a:lnTo>
                <a:lnTo>
                  <a:pt x="99" y="638"/>
                </a:lnTo>
                <a:lnTo>
                  <a:pt x="101" y="637"/>
                </a:lnTo>
                <a:lnTo>
                  <a:pt x="104" y="637"/>
                </a:lnTo>
                <a:lnTo>
                  <a:pt x="110" y="638"/>
                </a:lnTo>
                <a:lnTo>
                  <a:pt x="111" y="637"/>
                </a:lnTo>
                <a:lnTo>
                  <a:pt x="112" y="636"/>
                </a:lnTo>
                <a:lnTo>
                  <a:pt x="117" y="637"/>
                </a:lnTo>
                <a:lnTo>
                  <a:pt x="126" y="634"/>
                </a:lnTo>
                <a:lnTo>
                  <a:pt x="135" y="633"/>
                </a:lnTo>
                <a:lnTo>
                  <a:pt x="140" y="632"/>
                </a:lnTo>
                <a:lnTo>
                  <a:pt x="141" y="632"/>
                </a:lnTo>
                <a:lnTo>
                  <a:pt x="144" y="631"/>
                </a:lnTo>
                <a:lnTo>
                  <a:pt x="145" y="631"/>
                </a:lnTo>
                <a:lnTo>
                  <a:pt x="146" y="631"/>
                </a:lnTo>
                <a:lnTo>
                  <a:pt x="147" y="629"/>
                </a:lnTo>
                <a:lnTo>
                  <a:pt x="150" y="631"/>
                </a:lnTo>
                <a:lnTo>
                  <a:pt x="161" y="627"/>
                </a:lnTo>
                <a:lnTo>
                  <a:pt x="167" y="627"/>
                </a:lnTo>
                <a:lnTo>
                  <a:pt x="170" y="624"/>
                </a:lnTo>
                <a:lnTo>
                  <a:pt x="175" y="624"/>
                </a:lnTo>
                <a:lnTo>
                  <a:pt x="178" y="623"/>
                </a:lnTo>
                <a:lnTo>
                  <a:pt x="181" y="623"/>
                </a:lnTo>
                <a:lnTo>
                  <a:pt x="181" y="622"/>
                </a:lnTo>
                <a:lnTo>
                  <a:pt x="184" y="622"/>
                </a:lnTo>
                <a:lnTo>
                  <a:pt x="186" y="622"/>
                </a:lnTo>
                <a:lnTo>
                  <a:pt x="190" y="624"/>
                </a:lnTo>
                <a:lnTo>
                  <a:pt x="191" y="624"/>
                </a:lnTo>
                <a:lnTo>
                  <a:pt x="193" y="624"/>
                </a:lnTo>
                <a:lnTo>
                  <a:pt x="193" y="626"/>
                </a:lnTo>
                <a:lnTo>
                  <a:pt x="193" y="627"/>
                </a:lnTo>
                <a:lnTo>
                  <a:pt x="192" y="628"/>
                </a:lnTo>
                <a:lnTo>
                  <a:pt x="192" y="631"/>
                </a:lnTo>
                <a:lnTo>
                  <a:pt x="193" y="632"/>
                </a:lnTo>
                <a:lnTo>
                  <a:pt x="194" y="631"/>
                </a:lnTo>
                <a:lnTo>
                  <a:pt x="196" y="631"/>
                </a:lnTo>
                <a:lnTo>
                  <a:pt x="196" y="629"/>
                </a:lnTo>
                <a:lnTo>
                  <a:pt x="196" y="628"/>
                </a:lnTo>
                <a:lnTo>
                  <a:pt x="197" y="628"/>
                </a:lnTo>
                <a:lnTo>
                  <a:pt x="198" y="628"/>
                </a:lnTo>
                <a:lnTo>
                  <a:pt x="198" y="629"/>
                </a:lnTo>
                <a:lnTo>
                  <a:pt x="199" y="629"/>
                </a:lnTo>
                <a:lnTo>
                  <a:pt x="201" y="629"/>
                </a:lnTo>
                <a:lnTo>
                  <a:pt x="202" y="629"/>
                </a:lnTo>
                <a:lnTo>
                  <a:pt x="202" y="628"/>
                </a:lnTo>
                <a:lnTo>
                  <a:pt x="203" y="628"/>
                </a:lnTo>
                <a:lnTo>
                  <a:pt x="203" y="631"/>
                </a:lnTo>
                <a:lnTo>
                  <a:pt x="205" y="629"/>
                </a:lnTo>
                <a:lnTo>
                  <a:pt x="208" y="629"/>
                </a:lnTo>
                <a:lnTo>
                  <a:pt x="207" y="631"/>
                </a:lnTo>
                <a:lnTo>
                  <a:pt x="210" y="631"/>
                </a:lnTo>
                <a:lnTo>
                  <a:pt x="211" y="631"/>
                </a:lnTo>
                <a:lnTo>
                  <a:pt x="213" y="631"/>
                </a:lnTo>
                <a:lnTo>
                  <a:pt x="216" y="629"/>
                </a:lnTo>
                <a:lnTo>
                  <a:pt x="219" y="631"/>
                </a:lnTo>
                <a:lnTo>
                  <a:pt x="220" y="629"/>
                </a:lnTo>
                <a:lnTo>
                  <a:pt x="221" y="629"/>
                </a:lnTo>
                <a:lnTo>
                  <a:pt x="222" y="628"/>
                </a:lnTo>
                <a:lnTo>
                  <a:pt x="223" y="627"/>
                </a:lnTo>
                <a:lnTo>
                  <a:pt x="225" y="628"/>
                </a:lnTo>
                <a:lnTo>
                  <a:pt x="226" y="628"/>
                </a:lnTo>
                <a:lnTo>
                  <a:pt x="227" y="628"/>
                </a:lnTo>
                <a:lnTo>
                  <a:pt x="227" y="626"/>
                </a:lnTo>
                <a:lnTo>
                  <a:pt x="227" y="624"/>
                </a:lnTo>
                <a:lnTo>
                  <a:pt x="227" y="626"/>
                </a:lnTo>
                <a:lnTo>
                  <a:pt x="228" y="626"/>
                </a:lnTo>
                <a:lnTo>
                  <a:pt x="230" y="624"/>
                </a:lnTo>
                <a:lnTo>
                  <a:pt x="232" y="627"/>
                </a:lnTo>
                <a:lnTo>
                  <a:pt x="233" y="627"/>
                </a:lnTo>
                <a:lnTo>
                  <a:pt x="234" y="626"/>
                </a:lnTo>
                <a:lnTo>
                  <a:pt x="233" y="624"/>
                </a:lnTo>
                <a:lnTo>
                  <a:pt x="232" y="626"/>
                </a:lnTo>
                <a:lnTo>
                  <a:pt x="232" y="624"/>
                </a:lnTo>
                <a:lnTo>
                  <a:pt x="231" y="622"/>
                </a:lnTo>
                <a:lnTo>
                  <a:pt x="233" y="621"/>
                </a:lnTo>
                <a:lnTo>
                  <a:pt x="236" y="621"/>
                </a:lnTo>
                <a:lnTo>
                  <a:pt x="234" y="622"/>
                </a:lnTo>
                <a:lnTo>
                  <a:pt x="233" y="622"/>
                </a:lnTo>
                <a:lnTo>
                  <a:pt x="233" y="623"/>
                </a:lnTo>
                <a:lnTo>
                  <a:pt x="234" y="623"/>
                </a:lnTo>
                <a:lnTo>
                  <a:pt x="237" y="623"/>
                </a:lnTo>
                <a:lnTo>
                  <a:pt x="239" y="622"/>
                </a:lnTo>
                <a:lnTo>
                  <a:pt x="240" y="621"/>
                </a:lnTo>
                <a:lnTo>
                  <a:pt x="244" y="619"/>
                </a:lnTo>
                <a:lnTo>
                  <a:pt x="245" y="621"/>
                </a:lnTo>
                <a:lnTo>
                  <a:pt x="245" y="622"/>
                </a:lnTo>
                <a:lnTo>
                  <a:pt x="246" y="622"/>
                </a:lnTo>
                <a:lnTo>
                  <a:pt x="248" y="621"/>
                </a:lnTo>
                <a:lnTo>
                  <a:pt x="249" y="621"/>
                </a:lnTo>
                <a:lnTo>
                  <a:pt x="248" y="621"/>
                </a:lnTo>
                <a:lnTo>
                  <a:pt x="250" y="623"/>
                </a:lnTo>
                <a:lnTo>
                  <a:pt x="250" y="624"/>
                </a:lnTo>
                <a:lnTo>
                  <a:pt x="250" y="626"/>
                </a:lnTo>
                <a:lnTo>
                  <a:pt x="252" y="626"/>
                </a:lnTo>
                <a:lnTo>
                  <a:pt x="254" y="624"/>
                </a:lnTo>
                <a:lnTo>
                  <a:pt x="252" y="624"/>
                </a:lnTo>
                <a:lnTo>
                  <a:pt x="251" y="624"/>
                </a:lnTo>
                <a:lnTo>
                  <a:pt x="251" y="622"/>
                </a:lnTo>
                <a:lnTo>
                  <a:pt x="251" y="621"/>
                </a:lnTo>
                <a:lnTo>
                  <a:pt x="252" y="621"/>
                </a:lnTo>
                <a:lnTo>
                  <a:pt x="254" y="621"/>
                </a:lnTo>
                <a:lnTo>
                  <a:pt x="252" y="621"/>
                </a:lnTo>
                <a:lnTo>
                  <a:pt x="252" y="622"/>
                </a:lnTo>
                <a:lnTo>
                  <a:pt x="252" y="623"/>
                </a:lnTo>
                <a:lnTo>
                  <a:pt x="255" y="622"/>
                </a:lnTo>
                <a:lnTo>
                  <a:pt x="256" y="622"/>
                </a:lnTo>
                <a:lnTo>
                  <a:pt x="256" y="621"/>
                </a:lnTo>
                <a:lnTo>
                  <a:pt x="256" y="619"/>
                </a:lnTo>
                <a:lnTo>
                  <a:pt x="259" y="621"/>
                </a:lnTo>
                <a:lnTo>
                  <a:pt x="261" y="619"/>
                </a:lnTo>
                <a:lnTo>
                  <a:pt x="262" y="621"/>
                </a:lnTo>
                <a:lnTo>
                  <a:pt x="262" y="622"/>
                </a:lnTo>
                <a:lnTo>
                  <a:pt x="263" y="622"/>
                </a:lnTo>
                <a:lnTo>
                  <a:pt x="265" y="622"/>
                </a:lnTo>
                <a:lnTo>
                  <a:pt x="265" y="621"/>
                </a:lnTo>
                <a:lnTo>
                  <a:pt x="263" y="621"/>
                </a:lnTo>
                <a:lnTo>
                  <a:pt x="262" y="621"/>
                </a:lnTo>
                <a:lnTo>
                  <a:pt x="262" y="619"/>
                </a:lnTo>
                <a:lnTo>
                  <a:pt x="263" y="618"/>
                </a:lnTo>
                <a:lnTo>
                  <a:pt x="266" y="618"/>
                </a:lnTo>
                <a:lnTo>
                  <a:pt x="265" y="618"/>
                </a:lnTo>
                <a:lnTo>
                  <a:pt x="263" y="618"/>
                </a:lnTo>
                <a:lnTo>
                  <a:pt x="261" y="618"/>
                </a:lnTo>
                <a:lnTo>
                  <a:pt x="262" y="617"/>
                </a:lnTo>
                <a:lnTo>
                  <a:pt x="263" y="617"/>
                </a:lnTo>
                <a:lnTo>
                  <a:pt x="268" y="617"/>
                </a:lnTo>
                <a:lnTo>
                  <a:pt x="267" y="618"/>
                </a:lnTo>
                <a:lnTo>
                  <a:pt x="269" y="618"/>
                </a:lnTo>
                <a:lnTo>
                  <a:pt x="271" y="618"/>
                </a:lnTo>
                <a:lnTo>
                  <a:pt x="273" y="621"/>
                </a:lnTo>
                <a:lnTo>
                  <a:pt x="274" y="619"/>
                </a:lnTo>
                <a:lnTo>
                  <a:pt x="272" y="618"/>
                </a:lnTo>
                <a:lnTo>
                  <a:pt x="271" y="614"/>
                </a:lnTo>
                <a:lnTo>
                  <a:pt x="272" y="616"/>
                </a:lnTo>
                <a:lnTo>
                  <a:pt x="273" y="618"/>
                </a:lnTo>
                <a:lnTo>
                  <a:pt x="274" y="617"/>
                </a:lnTo>
                <a:lnTo>
                  <a:pt x="275" y="616"/>
                </a:lnTo>
                <a:lnTo>
                  <a:pt x="277" y="616"/>
                </a:lnTo>
                <a:lnTo>
                  <a:pt x="277" y="618"/>
                </a:lnTo>
                <a:lnTo>
                  <a:pt x="278" y="617"/>
                </a:lnTo>
                <a:lnTo>
                  <a:pt x="280" y="617"/>
                </a:lnTo>
                <a:lnTo>
                  <a:pt x="281" y="617"/>
                </a:lnTo>
                <a:lnTo>
                  <a:pt x="283" y="618"/>
                </a:lnTo>
                <a:lnTo>
                  <a:pt x="284" y="617"/>
                </a:lnTo>
                <a:lnTo>
                  <a:pt x="284" y="616"/>
                </a:lnTo>
                <a:lnTo>
                  <a:pt x="284" y="614"/>
                </a:lnTo>
                <a:lnTo>
                  <a:pt x="281" y="614"/>
                </a:lnTo>
                <a:lnTo>
                  <a:pt x="283" y="614"/>
                </a:lnTo>
                <a:lnTo>
                  <a:pt x="284" y="614"/>
                </a:lnTo>
                <a:lnTo>
                  <a:pt x="285" y="614"/>
                </a:lnTo>
                <a:lnTo>
                  <a:pt x="285" y="616"/>
                </a:lnTo>
                <a:lnTo>
                  <a:pt x="289" y="616"/>
                </a:lnTo>
                <a:lnTo>
                  <a:pt x="291" y="616"/>
                </a:lnTo>
                <a:lnTo>
                  <a:pt x="288" y="614"/>
                </a:lnTo>
                <a:lnTo>
                  <a:pt x="286" y="614"/>
                </a:lnTo>
                <a:lnTo>
                  <a:pt x="286" y="613"/>
                </a:lnTo>
                <a:lnTo>
                  <a:pt x="288" y="613"/>
                </a:lnTo>
                <a:lnTo>
                  <a:pt x="290" y="614"/>
                </a:lnTo>
                <a:lnTo>
                  <a:pt x="291" y="613"/>
                </a:lnTo>
                <a:lnTo>
                  <a:pt x="290" y="611"/>
                </a:lnTo>
                <a:lnTo>
                  <a:pt x="289" y="612"/>
                </a:lnTo>
                <a:lnTo>
                  <a:pt x="288" y="612"/>
                </a:lnTo>
                <a:lnTo>
                  <a:pt x="289" y="611"/>
                </a:lnTo>
                <a:lnTo>
                  <a:pt x="292" y="612"/>
                </a:lnTo>
                <a:lnTo>
                  <a:pt x="292" y="614"/>
                </a:lnTo>
                <a:lnTo>
                  <a:pt x="296" y="613"/>
                </a:lnTo>
                <a:lnTo>
                  <a:pt x="297" y="613"/>
                </a:lnTo>
                <a:lnTo>
                  <a:pt x="298" y="614"/>
                </a:lnTo>
                <a:lnTo>
                  <a:pt x="300" y="613"/>
                </a:lnTo>
                <a:lnTo>
                  <a:pt x="298" y="613"/>
                </a:lnTo>
                <a:lnTo>
                  <a:pt x="297" y="612"/>
                </a:lnTo>
                <a:lnTo>
                  <a:pt x="300" y="611"/>
                </a:lnTo>
                <a:lnTo>
                  <a:pt x="302" y="612"/>
                </a:lnTo>
                <a:lnTo>
                  <a:pt x="304" y="612"/>
                </a:lnTo>
                <a:lnTo>
                  <a:pt x="307" y="612"/>
                </a:lnTo>
                <a:lnTo>
                  <a:pt x="308" y="612"/>
                </a:lnTo>
                <a:lnTo>
                  <a:pt x="309" y="612"/>
                </a:lnTo>
                <a:lnTo>
                  <a:pt x="310" y="612"/>
                </a:lnTo>
                <a:lnTo>
                  <a:pt x="312" y="612"/>
                </a:lnTo>
                <a:lnTo>
                  <a:pt x="313" y="611"/>
                </a:lnTo>
                <a:lnTo>
                  <a:pt x="317" y="611"/>
                </a:lnTo>
                <a:lnTo>
                  <a:pt x="319" y="611"/>
                </a:lnTo>
                <a:lnTo>
                  <a:pt x="320" y="611"/>
                </a:lnTo>
                <a:lnTo>
                  <a:pt x="320" y="609"/>
                </a:lnTo>
                <a:lnTo>
                  <a:pt x="321" y="608"/>
                </a:lnTo>
                <a:lnTo>
                  <a:pt x="323" y="607"/>
                </a:lnTo>
                <a:lnTo>
                  <a:pt x="321" y="607"/>
                </a:lnTo>
                <a:lnTo>
                  <a:pt x="323" y="606"/>
                </a:lnTo>
                <a:lnTo>
                  <a:pt x="323" y="608"/>
                </a:lnTo>
                <a:lnTo>
                  <a:pt x="323" y="609"/>
                </a:lnTo>
                <a:lnTo>
                  <a:pt x="324" y="609"/>
                </a:lnTo>
                <a:lnTo>
                  <a:pt x="324" y="608"/>
                </a:lnTo>
                <a:lnTo>
                  <a:pt x="326" y="607"/>
                </a:lnTo>
                <a:lnTo>
                  <a:pt x="329" y="606"/>
                </a:lnTo>
                <a:lnTo>
                  <a:pt x="331" y="607"/>
                </a:lnTo>
                <a:lnTo>
                  <a:pt x="335" y="607"/>
                </a:lnTo>
                <a:lnTo>
                  <a:pt x="336" y="607"/>
                </a:lnTo>
                <a:lnTo>
                  <a:pt x="336" y="606"/>
                </a:lnTo>
                <a:lnTo>
                  <a:pt x="336" y="604"/>
                </a:lnTo>
                <a:lnTo>
                  <a:pt x="337" y="604"/>
                </a:lnTo>
                <a:lnTo>
                  <a:pt x="337" y="606"/>
                </a:lnTo>
                <a:lnTo>
                  <a:pt x="338" y="607"/>
                </a:lnTo>
                <a:lnTo>
                  <a:pt x="339" y="608"/>
                </a:lnTo>
                <a:lnTo>
                  <a:pt x="341" y="607"/>
                </a:lnTo>
                <a:lnTo>
                  <a:pt x="341" y="606"/>
                </a:lnTo>
                <a:lnTo>
                  <a:pt x="341" y="604"/>
                </a:lnTo>
                <a:lnTo>
                  <a:pt x="344" y="604"/>
                </a:lnTo>
                <a:lnTo>
                  <a:pt x="347" y="603"/>
                </a:lnTo>
                <a:lnTo>
                  <a:pt x="348" y="604"/>
                </a:lnTo>
                <a:lnTo>
                  <a:pt x="347" y="606"/>
                </a:lnTo>
                <a:lnTo>
                  <a:pt x="348" y="607"/>
                </a:lnTo>
                <a:lnTo>
                  <a:pt x="349" y="606"/>
                </a:lnTo>
                <a:lnTo>
                  <a:pt x="353" y="604"/>
                </a:lnTo>
                <a:lnTo>
                  <a:pt x="353" y="607"/>
                </a:lnTo>
                <a:lnTo>
                  <a:pt x="352" y="608"/>
                </a:lnTo>
                <a:lnTo>
                  <a:pt x="352" y="609"/>
                </a:lnTo>
                <a:lnTo>
                  <a:pt x="354" y="609"/>
                </a:lnTo>
                <a:lnTo>
                  <a:pt x="354" y="608"/>
                </a:lnTo>
                <a:lnTo>
                  <a:pt x="354" y="607"/>
                </a:lnTo>
                <a:lnTo>
                  <a:pt x="354" y="606"/>
                </a:lnTo>
                <a:lnTo>
                  <a:pt x="355" y="604"/>
                </a:lnTo>
                <a:lnTo>
                  <a:pt x="356" y="603"/>
                </a:lnTo>
                <a:lnTo>
                  <a:pt x="358" y="603"/>
                </a:lnTo>
                <a:lnTo>
                  <a:pt x="358" y="602"/>
                </a:lnTo>
                <a:lnTo>
                  <a:pt x="358" y="601"/>
                </a:lnTo>
                <a:lnTo>
                  <a:pt x="362" y="601"/>
                </a:lnTo>
                <a:lnTo>
                  <a:pt x="368" y="601"/>
                </a:lnTo>
                <a:lnTo>
                  <a:pt x="368" y="599"/>
                </a:lnTo>
                <a:lnTo>
                  <a:pt x="374" y="598"/>
                </a:lnTo>
                <a:lnTo>
                  <a:pt x="374" y="599"/>
                </a:lnTo>
                <a:lnTo>
                  <a:pt x="377" y="599"/>
                </a:lnTo>
                <a:lnTo>
                  <a:pt x="378" y="599"/>
                </a:lnTo>
                <a:lnTo>
                  <a:pt x="378" y="598"/>
                </a:lnTo>
                <a:lnTo>
                  <a:pt x="378" y="597"/>
                </a:lnTo>
                <a:lnTo>
                  <a:pt x="377" y="597"/>
                </a:lnTo>
                <a:lnTo>
                  <a:pt x="377" y="596"/>
                </a:lnTo>
                <a:lnTo>
                  <a:pt x="378" y="596"/>
                </a:lnTo>
                <a:lnTo>
                  <a:pt x="379" y="597"/>
                </a:lnTo>
                <a:lnTo>
                  <a:pt x="382" y="597"/>
                </a:lnTo>
                <a:lnTo>
                  <a:pt x="382" y="598"/>
                </a:lnTo>
                <a:lnTo>
                  <a:pt x="383" y="598"/>
                </a:lnTo>
                <a:lnTo>
                  <a:pt x="384" y="597"/>
                </a:lnTo>
                <a:lnTo>
                  <a:pt x="385" y="598"/>
                </a:lnTo>
                <a:lnTo>
                  <a:pt x="385" y="597"/>
                </a:lnTo>
                <a:lnTo>
                  <a:pt x="385" y="596"/>
                </a:lnTo>
                <a:lnTo>
                  <a:pt x="390" y="596"/>
                </a:lnTo>
                <a:lnTo>
                  <a:pt x="394" y="594"/>
                </a:lnTo>
                <a:lnTo>
                  <a:pt x="394" y="596"/>
                </a:lnTo>
                <a:lnTo>
                  <a:pt x="393" y="596"/>
                </a:lnTo>
                <a:lnTo>
                  <a:pt x="394" y="597"/>
                </a:lnTo>
                <a:lnTo>
                  <a:pt x="395" y="596"/>
                </a:lnTo>
                <a:lnTo>
                  <a:pt x="396" y="594"/>
                </a:lnTo>
                <a:lnTo>
                  <a:pt x="395" y="594"/>
                </a:lnTo>
                <a:lnTo>
                  <a:pt x="395" y="593"/>
                </a:lnTo>
                <a:lnTo>
                  <a:pt x="396" y="593"/>
                </a:lnTo>
                <a:lnTo>
                  <a:pt x="399" y="593"/>
                </a:lnTo>
                <a:lnTo>
                  <a:pt x="399" y="594"/>
                </a:lnTo>
                <a:lnTo>
                  <a:pt x="400" y="596"/>
                </a:lnTo>
                <a:lnTo>
                  <a:pt x="400" y="594"/>
                </a:lnTo>
                <a:lnTo>
                  <a:pt x="401" y="594"/>
                </a:lnTo>
                <a:lnTo>
                  <a:pt x="403" y="594"/>
                </a:lnTo>
                <a:lnTo>
                  <a:pt x="405" y="594"/>
                </a:lnTo>
                <a:lnTo>
                  <a:pt x="406" y="593"/>
                </a:lnTo>
                <a:lnTo>
                  <a:pt x="407" y="593"/>
                </a:lnTo>
                <a:lnTo>
                  <a:pt x="408" y="594"/>
                </a:lnTo>
                <a:lnTo>
                  <a:pt x="410" y="593"/>
                </a:lnTo>
                <a:lnTo>
                  <a:pt x="407" y="593"/>
                </a:lnTo>
                <a:lnTo>
                  <a:pt x="408" y="592"/>
                </a:lnTo>
                <a:lnTo>
                  <a:pt x="410" y="592"/>
                </a:lnTo>
                <a:lnTo>
                  <a:pt x="412" y="593"/>
                </a:lnTo>
                <a:lnTo>
                  <a:pt x="412" y="592"/>
                </a:lnTo>
                <a:lnTo>
                  <a:pt x="412" y="591"/>
                </a:lnTo>
                <a:lnTo>
                  <a:pt x="413" y="591"/>
                </a:lnTo>
                <a:lnTo>
                  <a:pt x="414" y="592"/>
                </a:lnTo>
                <a:lnTo>
                  <a:pt x="414" y="593"/>
                </a:lnTo>
                <a:lnTo>
                  <a:pt x="418" y="592"/>
                </a:lnTo>
                <a:lnTo>
                  <a:pt x="420" y="591"/>
                </a:lnTo>
                <a:lnTo>
                  <a:pt x="422" y="591"/>
                </a:lnTo>
                <a:lnTo>
                  <a:pt x="423" y="591"/>
                </a:lnTo>
                <a:lnTo>
                  <a:pt x="429" y="589"/>
                </a:lnTo>
                <a:lnTo>
                  <a:pt x="434" y="589"/>
                </a:lnTo>
                <a:lnTo>
                  <a:pt x="435" y="588"/>
                </a:lnTo>
                <a:lnTo>
                  <a:pt x="436" y="588"/>
                </a:lnTo>
                <a:lnTo>
                  <a:pt x="437" y="588"/>
                </a:lnTo>
                <a:lnTo>
                  <a:pt x="439" y="589"/>
                </a:lnTo>
                <a:lnTo>
                  <a:pt x="440" y="589"/>
                </a:lnTo>
                <a:lnTo>
                  <a:pt x="440" y="588"/>
                </a:lnTo>
                <a:lnTo>
                  <a:pt x="442" y="588"/>
                </a:lnTo>
                <a:lnTo>
                  <a:pt x="443" y="588"/>
                </a:lnTo>
                <a:lnTo>
                  <a:pt x="445" y="587"/>
                </a:lnTo>
                <a:lnTo>
                  <a:pt x="452" y="586"/>
                </a:lnTo>
                <a:lnTo>
                  <a:pt x="454" y="584"/>
                </a:lnTo>
                <a:lnTo>
                  <a:pt x="455" y="586"/>
                </a:lnTo>
                <a:lnTo>
                  <a:pt x="458" y="584"/>
                </a:lnTo>
                <a:lnTo>
                  <a:pt x="459" y="586"/>
                </a:lnTo>
                <a:lnTo>
                  <a:pt x="460" y="583"/>
                </a:lnTo>
                <a:lnTo>
                  <a:pt x="474" y="582"/>
                </a:lnTo>
                <a:lnTo>
                  <a:pt x="484" y="579"/>
                </a:lnTo>
                <a:lnTo>
                  <a:pt x="486" y="581"/>
                </a:lnTo>
                <a:lnTo>
                  <a:pt x="490" y="578"/>
                </a:lnTo>
                <a:lnTo>
                  <a:pt x="494" y="577"/>
                </a:lnTo>
                <a:lnTo>
                  <a:pt x="503" y="576"/>
                </a:lnTo>
                <a:lnTo>
                  <a:pt x="504" y="576"/>
                </a:lnTo>
                <a:lnTo>
                  <a:pt x="504" y="574"/>
                </a:lnTo>
                <a:lnTo>
                  <a:pt x="505" y="574"/>
                </a:lnTo>
                <a:lnTo>
                  <a:pt x="505" y="576"/>
                </a:lnTo>
                <a:lnTo>
                  <a:pt x="507" y="577"/>
                </a:lnTo>
                <a:lnTo>
                  <a:pt x="507" y="576"/>
                </a:lnTo>
                <a:lnTo>
                  <a:pt x="506" y="576"/>
                </a:lnTo>
                <a:lnTo>
                  <a:pt x="506" y="574"/>
                </a:lnTo>
                <a:lnTo>
                  <a:pt x="505" y="574"/>
                </a:lnTo>
                <a:lnTo>
                  <a:pt x="507" y="573"/>
                </a:lnTo>
                <a:lnTo>
                  <a:pt x="509" y="574"/>
                </a:lnTo>
                <a:lnTo>
                  <a:pt x="510" y="573"/>
                </a:lnTo>
                <a:lnTo>
                  <a:pt x="510" y="572"/>
                </a:lnTo>
                <a:lnTo>
                  <a:pt x="519" y="572"/>
                </a:lnTo>
                <a:lnTo>
                  <a:pt x="518" y="574"/>
                </a:lnTo>
                <a:lnTo>
                  <a:pt x="518" y="578"/>
                </a:lnTo>
                <a:lnTo>
                  <a:pt x="519" y="578"/>
                </a:lnTo>
                <a:lnTo>
                  <a:pt x="519" y="577"/>
                </a:lnTo>
                <a:lnTo>
                  <a:pt x="521" y="578"/>
                </a:lnTo>
                <a:lnTo>
                  <a:pt x="522" y="579"/>
                </a:lnTo>
                <a:lnTo>
                  <a:pt x="524" y="579"/>
                </a:lnTo>
                <a:lnTo>
                  <a:pt x="526" y="579"/>
                </a:lnTo>
                <a:lnTo>
                  <a:pt x="528" y="579"/>
                </a:lnTo>
                <a:lnTo>
                  <a:pt x="529" y="578"/>
                </a:lnTo>
                <a:lnTo>
                  <a:pt x="530" y="578"/>
                </a:lnTo>
                <a:lnTo>
                  <a:pt x="530" y="579"/>
                </a:lnTo>
                <a:lnTo>
                  <a:pt x="532" y="578"/>
                </a:lnTo>
                <a:lnTo>
                  <a:pt x="534" y="578"/>
                </a:lnTo>
                <a:lnTo>
                  <a:pt x="536" y="578"/>
                </a:lnTo>
                <a:lnTo>
                  <a:pt x="536" y="579"/>
                </a:lnTo>
                <a:lnTo>
                  <a:pt x="539" y="581"/>
                </a:lnTo>
                <a:lnTo>
                  <a:pt x="539" y="579"/>
                </a:lnTo>
                <a:lnTo>
                  <a:pt x="538" y="579"/>
                </a:lnTo>
                <a:lnTo>
                  <a:pt x="536" y="579"/>
                </a:lnTo>
                <a:lnTo>
                  <a:pt x="538" y="578"/>
                </a:lnTo>
                <a:lnTo>
                  <a:pt x="540" y="578"/>
                </a:lnTo>
                <a:lnTo>
                  <a:pt x="542" y="577"/>
                </a:lnTo>
                <a:lnTo>
                  <a:pt x="545" y="577"/>
                </a:lnTo>
                <a:lnTo>
                  <a:pt x="552" y="577"/>
                </a:lnTo>
                <a:lnTo>
                  <a:pt x="558" y="576"/>
                </a:lnTo>
                <a:lnTo>
                  <a:pt x="558" y="574"/>
                </a:lnTo>
                <a:lnTo>
                  <a:pt x="563" y="574"/>
                </a:lnTo>
                <a:lnTo>
                  <a:pt x="569" y="572"/>
                </a:lnTo>
                <a:lnTo>
                  <a:pt x="570" y="572"/>
                </a:lnTo>
                <a:lnTo>
                  <a:pt x="571" y="572"/>
                </a:lnTo>
                <a:lnTo>
                  <a:pt x="573" y="572"/>
                </a:lnTo>
                <a:lnTo>
                  <a:pt x="573" y="571"/>
                </a:lnTo>
                <a:lnTo>
                  <a:pt x="574" y="572"/>
                </a:lnTo>
                <a:lnTo>
                  <a:pt x="577" y="572"/>
                </a:lnTo>
                <a:lnTo>
                  <a:pt x="579" y="571"/>
                </a:lnTo>
                <a:lnTo>
                  <a:pt x="581" y="571"/>
                </a:lnTo>
                <a:lnTo>
                  <a:pt x="580" y="569"/>
                </a:lnTo>
                <a:lnTo>
                  <a:pt x="579" y="571"/>
                </a:lnTo>
                <a:lnTo>
                  <a:pt x="579" y="569"/>
                </a:lnTo>
                <a:lnTo>
                  <a:pt x="580" y="569"/>
                </a:lnTo>
                <a:lnTo>
                  <a:pt x="583" y="569"/>
                </a:lnTo>
                <a:lnTo>
                  <a:pt x="583" y="571"/>
                </a:lnTo>
                <a:lnTo>
                  <a:pt x="583" y="572"/>
                </a:lnTo>
                <a:lnTo>
                  <a:pt x="583" y="573"/>
                </a:lnTo>
                <a:lnTo>
                  <a:pt x="585" y="572"/>
                </a:lnTo>
                <a:lnTo>
                  <a:pt x="586" y="572"/>
                </a:lnTo>
                <a:lnTo>
                  <a:pt x="586" y="571"/>
                </a:lnTo>
                <a:lnTo>
                  <a:pt x="586" y="569"/>
                </a:lnTo>
                <a:lnTo>
                  <a:pt x="587" y="569"/>
                </a:lnTo>
                <a:lnTo>
                  <a:pt x="587" y="571"/>
                </a:lnTo>
                <a:lnTo>
                  <a:pt x="588" y="571"/>
                </a:lnTo>
                <a:lnTo>
                  <a:pt x="588" y="569"/>
                </a:lnTo>
                <a:lnTo>
                  <a:pt x="590" y="569"/>
                </a:lnTo>
                <a:lnTo>
                  <a:pt x="591" y="568"/>
                </a:lnTo>
                <a:lnTo>
                  <a:pt x="596" y="568"/>
                </a:lnTo>
                <a:lnTo>
                  <a:pt x="599" y="568"/>
                </a:lnTo>
                <a:lnTo>
                  <a:pt x="599" y="571"/>
                </a:lnTo>
                <a:lnTo>
                  <a:pt x="599" y="572"/>
                </a:lnTo>
                <a:lnTo>
                  <a:pt x="604" y="572"/>
                </a:lnTo>
                <a:lnTo>
                  <a:pt x="610" y="572"/>
                </a:lnTo>
                <a:lnTo>
                  <a:pt x="610" y="571"/>
                </a:lnTo>
                <a:lnTo>
                  <a:pt x="617" y="571"/>
                </a:lnTo>
                <a:lnTo>
                  <a:pt x="621" y="571"/>
                </a:lnTo>
                <a:lnTo>
                  <a:pt x="623" y="569"/>
                </a:lnTo>
                <a:lnTo>
                  <a:pt x="627" y="569"/>
                </a:lnTo>
                <a:lnTo>
                  <a:pt x="629" y="569"/>
                </a:lnTo>
                <a:lnTo>
                  <a:pt x="629" y="568"/>
                </a:lnTo>
                <a:lnTo>
                  <a:pt x="632" y="568"/>
                </a:lnTo>
                <a:lnTo>
                  <a:pt x="634" y="567"/>
                </a:lnTo>
                <a:lnTo>
                  <a:pt x="638" y="568"/>
                </a:lnTo>
                <a:lnTo>
                  <a:pt x="640" y="567"/>
                </a:lnTo>
                <a:lnTo>
                  <a:pt x="644" y="566"/>
                </a:lnTo>
                <a:lnTo>
                  <a:pt x="648" y="566"/>
                </a:lnTo>
                <a:lnTo>
                  <a:pt x="656" y="564"/>
                </a:lnTo>
                <a:lnTo>
                  <a:pt x="662" y="563"/>
                </a:lnTo>
                <a:lnTo>
                  <a:pt x="664" y="563"/>
                </a:lnTo>
                <a:lnTo>
                  <a:pt x="668" y="562"/>
                </a:lnTo>
                <a:lnTo>
                  <a:pt x="668" y="564"/>
                </a:lnTo>
                <a:lnTo>
                  <a:pt x="668" y="566"/>
                </a:lnTo>
                <a:lnTo>
                  <a:pt x="667" y="567"/>
                </a:lnTo>
                <a:lnTo>
                  <a:pt x="667" y="568"/>
                </a:lnTo>
                <a:lnTo>
                  <a:pt x="666" y="568"/>
                </a:lnTo>
                <a:lnTo>
                  <a:pt x="666" y="569"/>
                </a:lnTo>
                <a:lnTo>
                  <a:pt x="667" y="568"/>
                </a:lnTo>
                <a:lnTo>
                  <a:pt x="668" y="568"/>
                </a:lnTo>
                <a:lnTo>
                  <a:pt x="669" y="568"/>
                </a:lnTo>
                <a:lnTo>
                  <a:pt x="668" y="572"/>
                </a:lnTo>
                <a:lnTo>
                  <a:pt x="668" y="573"/>
                </a:lnTo>
                <a:lnTo>
                  <a:pt x="669" y="574"/>
                </a:lnTo>
                <a:lnTo>
                  <a:pt x="672" y="574"/>
                </a:lnTo>
                <a:lnTo>
                  <a:pt x="678" y="574"/>
                </a:lnTo>
                <a:lnTo>
                  <a:pt x="680" y="573"/>
                </a:lnTo>
                <a:lnTo>
                  <a:pt x="681" y="573"/>
                </a:lnTo>
                <a:lnTo>
                  <a:pt x="684" y="573"/>
                </a:lnTo>
                <a:lnTo>
                  <a:pt x="685" y="572"/>
                </a:lnTo>
                <a:lnTo>
                  <a:pt x="689" y="572"/>
                </a:lnTo>
                <a:lnTo>
                  <a:pt x="695" y="571"/>
                </a:lnTo>
                <a:lnTo>
                  <a:pt x="697" y="569"/>
                </a:lnTo>
                <a:lnTo>
                  <a:pt x="703" y="569"/>
                </a:lnTo>
                <a:lnTo>
                  <a:pt x="708" y="569"/>
                </a:lnTo>
                <a:lnTo>
                  <a:pt x="708" y="572"/>
                </a:lnTo>
                <a:lnTo>
                  <a:pt x="709" y="574"/>
                </a:lnTo>
                <a:lnTo>
                  <a:pt x="712" y="576"/>
                </a:lnTo>
                <a:lnTo>
                  <a:pt x="713" y="577"/>
                </a:lnTo>
                <a:lnTo>
                  <a:pt x="714" y="578"/>
                </a:lnTo>
                <a:lnTo>
                  <a:pt x="715" y="579"/>
                </a:lnTo>
                <a:lnTo>
                  <a:pt x="715" y="582"/>
                </a:lnTo>
                <a:lnTo>
                  <a:pt x="718" y="583"/>
                </a:lnTo>
                <a:lnTo>
                  <a:pt x="716" y="584"/>
                </a:lnTo>
                <a:lnTo>
                  <a:pt x="718" y="587"/>
                </a:lnTo>
                <a:lnTo>
                  <a:pt x="719" y="588"/>
                </a:lnTo>
                <a:lnTo>
                  <a:pt x="719" y="589"/>
                </a:lnTo>
                <a:lnTo>
                  <a:pt x="718" y="591"/>
                </a:lnTo>
                <a:lnTo>
                  <a:pt x="720" y="591"/>
                </a:lnTo>
                <a:lnTo>
                  <a:pt x="719" y="592"/>
                </a:lnTo>
                <a:lnTo>
                  <a:pt x="718" y="593"/>
                </a:lnTo>
                <a:lnTo>
                  <a:pt x="718" y="594"/>
                </a:lnTo>
                <a:lnTo>
                  <a:pt x="719" y="594"/>
                </a:lnTo>
                <a:lnTo>
                  <a:pt x="719" y="596"/>
                </a:lnTo>
                <a:lnTo>
                  <a:pt x="718" y="597"/>
                </a:lnTo>
                <a:lnTo>
                  <a:pt x="716" y="597"/>
                </a:lnTo>
                <a:lnTo>
                  <a:pt x="716" y="599"/>
                </a:lnTo>
                <a:lnTo>
                  <a:pt x="716" y="601"/>
                </a:lnTo>
                <a:lnTo>
                  <a:pt x="715" y="599"/>
                </a:lnTo>
                <a:lnTo>
                  <a:pt x="714" y="601"/>
                </a:lnTo>
                <a:lnTo>
                  <a:pt x="713" y="603"/>
                </a:lnTo>
                <a:lnTo>
                  <a:pt x="710" y="603"/>
                </a:lnTo>
                <a:lnTo>
                  <a:pt x="708" y="603"/>
                </a:lnTo>
                <a:lnTo>
                  <a:pt x="708" y="604"/>
                </a:lnTo>
                <a:lnTo>
                  <a:pt x="708" y="606"/>
                </a:lnTo>
                <a:lnTo>
                  <a:pt x="706" y="604"/>
                </a:lnTo>
                <a:lnTo>
                  <a:pt x="702" y="603"/>
                </a:lnTo>
                <a:lnTo>
                  <a:pt x="699" y="602"/>
                </a:lnTo>
                <a:lnTo>
                  <a:pt x="697" y="601"/>
                </a:lnTo>
                <a:lnTo>
                  <a:pt x="692" y="601"/>
                </a:lnTo>
                <a:lnTo>
                  <a:pt x="693" y="604"/>
                </a:lnTo>
                <a:lnTo>
                  <a:pt x="695" y="608"/>
                </a:lnTo>
                <a:lnTo>
                  <a:pt x="693" y="609"/>
                </a:lnTo>
                <a:lnTo>
                  <a:pt x="693" y="611"/>
                </a:lnTo>
                <a:lnTo>
                  <a:pt x="693" y="612"/>
                </a:lnTo>
                <a:lnTo>
                  <a:pt x="693" y="613"/>
                </a:lnTo>
                <a:lnTo>
                  <a:pt x="691" y="613"/>
                </a:lnTo>
                <a:lnTo>
                  <a:pt x="692" y="616"/>
                </a:lnTo>
                <a:lnTo>
                  <a:pt x="692" y="617"/>
                </a:lnTo>
                <a:lnTo>
                  <a:pt x="686" y="617"/>
                </a:lnTo>
                <a:lnTo>
                  <a:pt x="685" y="614"/>
                </a:lnTo>
                <a:lnTo>
                  <a:pt x="684" y="614"/>
                </a:lnTo>
                <a:lnTo>
                  <a:pt x="683" y="614"/>
                </a:lnTo>
                <a:lnTo>
                  <a:pt x="683" y="616"/>
                </a:lnTo>
                <a:lnTo>
                  <a:pt x="680" y="616"/>
                </a:lnTo>
                <a:lnTo>
                  <a:pt x="680" y="613"/>
                </a:lnTo>
                <a:lnTo>
                  <a:pt x="677" y="613"/>
                </a:lnTo>
                <a:lnTo>
                  <a:pt x="675" y="613"/>
                </a:lnTo>
                <a:lnTo>
                  <a:pt x="675" y="614"/>
                </a:lnTo>
                <a:lnTo>
                  <a:pt x="677" y="614"/>
                </a:lnTo>
                <a:lnTo>
                  <a:pt x="678" y="614"/>
                </a:lnTo>
                <a:lnTo>
                  <a:pt x="678" y="616"/>
                </a:lnTo>
                <a:lnTo>
                  <a:pt x="661" y="616"/>
                </a:lnTo>
                <a:lnTo>
                  <a:pt x="658" y="617"/>
                </a:lnTo>
                <a:lnTo>
                  <a:pt x="658" y="618"/>
                </a:lnTo>
                <a:lnTo>
                  <a:pt x="660" y="621"/>
                </a:lnTo>
                <a:lnTo>
                  <a:pt x="656" y="622"/>
                </a:lnTo>
                <a:lnTo>
                  <a:pt x="654" y="622"/>
                </a:lnTo>
                <a:lnTo>
                  <a:pt x="654" y="623"/>
                </a:lnTo>
                <a:lnTo>
                  <a:pt x="656" y="623"/>
                </a:lnTo>
                <a:lnTo>
                  <a:pt x="654" y="623"/>
                </a:lnTo>
                <a:lnTo>
                  <a:pt x="646" y="624"/>
                </a:lnTo>
                <a:lnTo>
                  <a:pt x="644" y="623"/>
                </a:lnTo>
                <a:lnTo>
                  <a:pt x="641" y="622"/>
                </a:lnTo>
                <a:lnTo>
                  <a:pt x="640" y="623"/>
                </a:lnTo>
                <a:lnTo>
                  <a:pt x="637" y="624"/>
                </a:lnTo>
                <a:lnTo>
                  <a:pt x="638" y="623"/>
                </a:lnTo>
                <a:lnTo>
                  <a:pt x="639" y="623"/>
                </a:lnTo>
                <a:lnTo>
                  <a:pt x="638" y="622"/>
                </a:lnTo>
                <a:lnTo>
                  <a:pt x="637" y="622"/>
                </a:lnTo>
                <a:lnTo>
                  <a:pt x="635" y="624"/>
                </a:lnTo>
                <a:lnTo>
                  <a:pt x="631" y="624"/>
                </a:lnTo>
                <a:lnTo>
                  <a:pt x="627" y="623"/>
                </a:lnTo>
                <a:lnTo>
                  <a:pt x="625" y="624"/>
                </a:lnTo>
                <a:lnTo>
                  <a:pt x="626" y="623"/>
                </a:lnTo>
                <a:lnTo>
                  <a:pt x="625" y="623"/>
                </a:lnTo>
                <a:lnTo>
                  <a:pt x="623" y="623"/>
                </a:lnTo>
                <a:lnTo>
                  <a:pt x="622" y="624"/>
                </a:lnTo>
                <a:lnTo>
                  <a:pt x="611" y="624"/>
                </a:lnTo>
                <a:lnTo>
                  <a:pt x="605" y="626"/>
                </a:lnTo>
                <a:lnTo>
                  <a:pt x="598" y="624"/>
                </a:lnTo>
                <a:lnTo>
                  <a:pt x="591" y="626"/>
                </a:lnTo>
                <a:lnTo>
                  <a:pt x="586" y="627"/>
                </a:lnTo>
                <a:lnTo>
                  <a:pt x="586" y="626"/>
                </a:lnTo>
                <a:lnTo>
                  <a:pt x="586" y="624"/>
                </a:lnTo>
                <a:lnTo>
                  <a:pt x="585" y="624"/>
                </a:lnTo>
                <a:lnTo>
                  <a:pt x="583" y="626"/>
                </a:lnTo>
                <a:lnTo>
                  <a:pt x="582" y="626"/>
                </a:lnTo>
                <a:lnTo>
                  <a:pt x="579" y="624"/>
                </a:lnTo>
                <a:lnTo>
                  <a:pt x="577" y="626"/>
                </a:lnTo>
                <a:lnTo>
                  <a:pt x="575" y="626"/>
                </a:lnTo>
                <a:lnTo>
                  <a:pt x="574" y="626"/>
                </a:lnTo>
                <a:lnTo>
                  <a:pt x="574" y="624"/>
                </a:lnTo>
                <a:lnTo>
                  <a:pt x="573" y="626"/>
                </a:lnTo>
                <a:lnTo>
                  <a:pt x="571" y="627"/>
                </a:lnTo>
                <a:lnTo>
                  <a:pt x="570" y="627"/>
                </a:lnTo>
                <a:lnTo>
                  <a:pt x="570" y="626"/>
                </a:lnTo>
                <a:lnTo>
                  <a:pt x="571" y="626"/>
                </a:lnTo>
                <a:lnTo>
                  <a:pt x="569" y="624"/>
                </a:lnTo>
                <a:lnTo>
                  <a:pt x="567" y="624"/>
                </a:lnTo>
                <a:lnTo>
                  <a:pt x="565" y="623"/>
                </a:lnTo>
                <a:lnTo>
                  <a:pt x="559" y="624"/>
                </a:lnTo>
                <a:lnTo>
                  <a:pt x="554" y="624"/>
                </a:lnTo>
                <a:lnTo>
                  <a:pt x="553" y="627"/>
                </a:lnTo>
                <a:lnTo>
                  <a:pt x="551" y="626"/>
                </a:lnTo>
                <a:lnTo>
                  <a:pt x="548" y="626"/>
                </a:lnTo>
                <a:lnTo>
                  <a:pt x="544" y="627"/>
                </a:lnTo>
                <a:lnTo>
                  <a:pt x="544" y="626"/>
                </a:lnTo>
                <a:lnTo>
                  <a:pt x="541" y="626"/>
                </a:lnTo>
                <a:lnTo>
                  <a:pt x="540" y="627"/>
                </a:lnTo>
                <a:lnTo>
                  <a:pt x="541" y="624"/>
                </a:lnTo>
                <a:lnTo>
                  <a:pt x="539" y="626"/>
                </a:lnTo>
                <a:lnTo>
                  <a:pt x="536" y="627"/>
                </a:lnTo>
                <a:lnTo>
                  <a:pt x="533" y="627"/>
                </a:lnTo>
                <a:lnTo>
                  <a:pt x="529" y="628"/>
                </a:lnTo>
                <a:lnTo>
                  <a:pt x="527" y="628"/>
                </a:lnTo>
                <a:lnTo>
                  <a:pt x="513" y="631"/>
                </a:lnTo>
                <a:lnTo>
                  <a:pt x="506" y="632"/>
                </a:lnTo>
                <a:lnTo>
                  <a:pt x="500" y="632"/>
                </a:lnTo>
                <a:lnTo>
                  <a:pt x="495" y="634"/>
                </a:lnTo>
                <a:lnTo>
                  <a:pt x="493" y="633"/>
                </a:lnTo>
                <a:lnTo>
                  <a:pt x="489" y="633"/>
                </a:lnTo>
                <a:lnTo>
                  <a:pt x="488" y="631"/>
                </a:lnTo>
                <a:lnTo>
                  <a:pt x="484" y="633"/>
                </a:lnTo>
                <a:lnTo>
                  <a:pt x="483" y="633"/>
                </a:lnTo>
                <a:lnTo>
                  <a:pt x="481" y="633"/>
                </a:lnTo>
                <a:lnTo>
                  <a:pt x="482" y="632"/>
                </a:lnTo>
                <a:lnTo>
                  <a:pt x="483" y="632"/>
                </a:lnTo>
                <a:lnTo>
                  <a:pt x="486" y="633"/>
                </a:lnTo>
                <a:lnTo>
                  <a:pt x="487" y="631"/>
                </a:lnTo>
                <a:lnTo>
                  <a:pt x="488" y="629"/>
                </a:lnTo>
                <a:lnTo>
                  <a:pt x="486" y="629"/>
                </a:lnTo>
                <a:lnTo>
                  <a:pt x="487" y="628"/>
                </a:lnTo>
                <a:lnTo>
                  <a:pt x="487" y="627"/>
                </a:lnTo>
                <a:lnTo>
                  <a:pt x="488" y="624"/>
                </a:lnTo>
                <a:lnTo>
                  <a:pt x="489" y="623"/>
                </a:lnTo>
                <a:lnTo>
                  <a:pt x="490" y="622"/>
                </a:lnTo>
                <a:lnTo>
                  <a:pt x="495" y="621"/>
                </a:lnTo>
                <a:lnTo>
                  <a:pt x="497" y="621"/>
                </a:lnTo>
                <a:lnTo>
                  <a:pt x="498" y="623"/>
                </a:lnTo>
                <a:lnTo>
                  <a:pt x="500" y="621"/>
                </a:lnTo>
                <a:lnTo>
                  <a:pt x="499" y="621"/>
                </a:lnTo>
                <a:lnTo>
                  <a:pt x="498" y="621"/>
                </a:lnTo>
                <a:lnTo>
                  <a:pt x="499" y="619"/>
                </a:lnTo>
                <a:lnTo>
                  <a:pt x="501" y="619"/>
                </a:lnTo>
                <a:lnTo>
                  <a:pt x="505" y="619"/>
                </a:lnTo>
                <a:lnTo>
                  <a:pt x="505" y="622"/>
                </a:lnTo>
                <a:lnTo>
                  <a:pt x="505" y="623"/>
                </a:lnTo>
                <a:lnTo>
                  <a:pt x="507" y="622"/>
                </a:lnTo>
                <a:lnTo>
                  <a:pt x="507" y="621"/>
                </a:lnTo>
                <a:lnTo>
                  <a:pt x="509" y="622"/>
                </a:lnTo>
                <a:lnTo>
                  <a:pt x="510" y="621"/>
                </a:lnTo>
                <a:lnTo>
                  <a:pt x="509" y="619"/>
                </a:lnTo>
                <a:lnTo>
                  <a:pt x="507" y="621"/>
                </a:lnTo>
                <a:lnTo>
                  <a:pt x="505" y="621"/>
                </a:lnTo>
                <a:lnTo>
                  <a:pt x="505" y="619"/>
                </a:lnTo>
                <a:lnTo>
                  <a:pt x="509" y="618"/>
                </a:lnTo>
                <a:lnTo>
                  <a:pt x="512" y="619"/>
                </a:lnTo>
                <a:lnTo>
                  <a:pt x="513" y="618"/>
                </a:lnTo>
                <a:lnTo>
                  <a:pt x="512" y="617"/>
                </a:lnTo>
                <a:lnTo>
                  <a:pt x="513" y="616"/>
                </a:lnTo>
                <a:lnTo>
                  <a:pt x="511" y="617"/>
                </a:lnTo>
                <a:lnTo>
                  <a:pt x="510" y="617"/>
                </a:lnTo>
                <a:lnTo>
                  <a:pt x="509" y="617"/>
                </a:lnTo>
                <a:lnTo>
                  <a:pt x="509" y="614"/>
                </a:lnTo>
                <a:lnTo>
                  <a:pt x="510" y="614"/>
                </a:lnTo>
                <a:lnTo>
                  <a:pt x="507" y="612"/>
                </a:lnTo>
                <a:lnTo>
                  <a:pt x="507" y="613"/>
                </a:lnTo>
                <a:lnTo>
                  <a:pt x="509" y="614"/>
                </a:lnTo>
                <a:lnTo>
                  <a:pt x="509" y="616"/>
                </a:lnTo>
                <a:lnTo>
                  <a:pt x="507" y="616"/>
                </a:lnTo>
                <a:lnTo>
                  <a:pt x="507" y="617"/>
                </a:lnTo>
                <a:lnTo>
                  <a:pt x="505" y="617"/>
                </a:lnTo>
                <a:lnTo>
                  <a:pt x="504" y="617"/>
                </a:lnTo>
                <a:lnTo>
                  <a:pt x="505" y="616"/>
                </a:lnTo>
                <a:lnTo>
                  <a:pt x="506" y="616"/>
                </a:lnTo>
                <a:lnTo>
                  <a:pt x="505" y="614"/>
                </a:lnTo>
                <a:lnTo>
                  <a:pt x="504" y="616"/>
                </a:lnTo>
                <a:lnTo>
                  <a:pt x="503" y="617"/>
                </a:lnTo>
                <a:lnTo>
                  <a:pt x="500" y="617"/>
                </a:lnTo>
                <a:lnTo>
                  <a:pt x="498" y="616"/>
                </a:lnTo>
                <a:lnTo>
                  <a:pt x="498" y="617"/>
                </a:lnTo>
                <a:lnTo>
                  <a:pt x="497" y="618"/>
                </a:lnTo>
                <a:lnTo>
                  <a:pt x="495" y="618"/>
                </a:lnTo>
                <a:lnTo>
                  <a:pt x="494" y="617"/>
                </a:lnTo>
                <a:lnTo>
                  <a:pt x="494" y="616"/>
                </a:lnTo>
                <a:lnTo>
                  <a:pt x="493" y="617"/>
                </a:lnTo>
                <a:lnTo>
                  <a:pt x="492" y="618"/>
                </a:lnTo>
                <a:lnTo>
                  <a:pt x="472" y="619"/>
                </a:lnTo>
                <a:lnTo>
                  <a:pt x="471" y="621"/>
                </a:lnTo>
                <a:lnTo>
                  <a:pt x="472" y="622"/>
                </a:lnTo>
                <a:lnTo>
                  <a:pt x="474" y="622"/>
                </a:lnTo>
                <a:lnTo>
                  <a:pt x="472" y="623"/>
                </a:lnTo>
                <a:lnTo>
                  <a:pt x="474" y="624"/>
                </a:lnTo>
                <a:lnTo>
                  <a:pt x="475" y="627"/>
                </a:lnTo>
                <a:lnTo>
                  <a:pt x="474" y="627"/>
                </a:lnTo>
                <a:lnTo>
                  <a:pt x="472" y="628"/>
                </a:lnTo>
                <a:lnTo>
                  <a:pt x="472" y="626"/>
                </a:lnTo>
                <a:lnTo>
                  <a:pt x="472" y="624"/>
                </a:lnTo>
                <a:lnTo>
                  <a:pt x="471" y="624"/>
                </a:lnTo>
                <a:lnTo>
                  <a:pt x="471" y="626"/>
                </a:lnTo>
                <a:lnTo>
                  <a:pt x="472" y="626"/>
                </a:lnTo>
                <a:lnTo>
                  <a:pt x="472" y="627"/>
                </a:lnTo>
                <a:lnTo>
                  <a:pt x="470" y="627"/>
                </a:lnTo>
                <a:lnTo>
                  <a:pt x="469" y="627"/>
                </a:lnTo>
                <a:lnTo>
                  <a:pt x="466" y="628"/>
                </a:lnTo>
                <a:lnTo>
                  <a:pt x="468" y="628"/>
                </a:lnTo>
                <a:lnTo>
                  <a:pt x="470" y="628"/>
                </a:lnTo>
                <a:lnTo>
                  <a:pt x="472" y="628"/>
                </a:lnTo>
                <a:lnTo>
                  <a:pt x="475" y="629"/>
                </a:lnTo>
                <a:lnTo>
                  <a:pt x="475" y="632"/>
                </a:lnTo>
                <a:lnTo>
                  <a:pt x="475" y="633"/>
                </a:lnTo>
                <a:lnTo>
                  <a:pt x="476" y="633"/>
                </a:lnTo>
                <a:lnTo>
                  <a:pt x="470" y="637"/>
                </a:lnTo>
                <a:lnTo>
                  <a:pt x="469" y="637"/>
                </a:lnTo>
                <a:lnTo>
                  <a:pt x="468" y="636"/>
                </a:lnTo>
                <a:lnTo>
                  <a:pt x="466" y="636"/>
                </a:lnTo>
                <a:lnTo>
                  <a:pt x="464" y="637"/>
                </a:lnTo>
                <a:lnTo>
                  <a:pt x="461" y="636"/>
                </a:lnTo>
                <a:lnTo>
                  <a:pt x="457" y="637"/>
                </a:lnTo>
                <a:lnTo>
                  <a:pt x="449" y="638"/>
                </a:lnTo>
                <a:lnTo>
                  <a:pt x="442" y="638"/>
                </a:lnTo>
                <a:lnTo>
                  <a:pt x="440" y="638"/>
                </a:lnTo>
                <a:lnTo>
                  <a:pt x="439" y="639"/>
                </a:lnTo>
                <a:lnTo>
                  <a:pt x="437" y="639"/>
                </a:lnTo>
                <a:lnTo>
                  <a:pt x="436" y="638"/>
                </a:lnTo>
                <a:lnTo>
                  <a:pt x="436" y="639"/>
                </a:lnTo>
                <a:lnTo>
                  <a:pt x="435" y="639"/>
                </a:lnTo>
                <a:lnTo>
                  <a:pt x="434" y="639"/>
                </a:lnTo>
                <a:lnTo>
                  <a:pt x="434" y="638"/>
                </a:lnTo>
                <a:lnTo>
                  <a:pt x="432" y="638"/>
                </a:lnTo>
                <a:lnTo>
                  <a:pt x="430" y="639"/>
                </a:lnTo>
                <a:lnTo>
                  <a:pt x="429" y="639"/>
                </a:lnTo>
                <a:lnTo>
                  <a:pt x="428" y="639"/>
                </a:lnTo>
                <a:lnTo>
                  <a:pt x="428" y="641"/>
                </a:lnTo>
                <a:lnTo>
                  <a:pt x="424" y="639"/>
                </a:lnTo>
                <a:lnTo>
                  <a:pt x="420" y="641"/>
                </a:lnTo>
                <a:lnTo>
                  <a:pt x="419" y="642"/>
                </a:lnTo>
                <a:lnTo>
                  <a:pt x="405" y="643"/>
                </a:lnTo>
                <a:lnTo>
                  <a:pt x="387" y="646"/>
                </a:lnTo>
                <a:lnTo>
                  <a:pt x="382" y="648"/>
                </a:lnTo>
                <a:lnTo>
                  <a:pt x="377" y="648"/>
                </a:lnTo>
                <a:lnTo>
                  <a:pt x="372" y="649"/>
                </a:lnTo>
                <a:lnTo>
                  <a:pt x="373" y="649"/>
                </a:lnTo>
                <a:lnTo>
                  <a:pt x="373" y="651"/>
                </a:lnTo>
                <a:lnTo>
                  <a:pt x="371" y="652"/>
                </a:lnTo>
                <a:lnTo>
                  <a:pt x="354" y="653"/>
                </a:lnTo>
                <a:lnTo>
                  <a:pt x="353" y="653"/>
                </a:lnTo>
                <a:lnTo>
                  <a:pt x="348" y="654"/>
                </a:lnTo>
                <a:lnTo>
                  <a:pt x="346" y="654"/>
                </a:lnTo>
                <a:lnTo>
                  <a:pt x="343" y="654"/>
                </a:lnTo>
                <a:lnTo>
                  <a:pt x="341" y="656"/>
                </a:lnTo>
                <a:lnTo>
                  <a:pt x="338" y="654"/>
                </a:lnTo>
                <a:lnTo>
                  <a:pt x="336" y="657"/>
                </a:lnTo>
                <a:lnTo>
                  <a:pt x="335" y="657"/>
                </a:lnTo>
                <a:lnTo>
                  <a:pt x="330" y="658"/>
                </a:lnTo>
                <a:lnTo>
                  <a:pt x="320" y="659"/>
                </a:lnTo>
                <a:lnTo>
                  <a:pt x="319" y="661"/>
                </a:lnTo>
                <a:lnTo>
                  <a:pt x="319" y="659"/>
                </a:lnTo>
                <a:lnTo>
                  <a:pt x="317" y="659"/>
                </a:lnTo>
                <a:lnTo>
                  <a:pt x="318" y="661"/>
                </a:lnTo>
                <a:lnTo>
                  <a:pt x="317" y="662"/>
                </a:lnTo>
                <a:lnTo>
                  <a:pt x="317" y="659"/>
                </a:lnTo>
                <a:lnTo>
                  <a:pt x="314" y="661"/>
                </a:lnTo>
                <a:lnTo>
                  <a:pt x="313" y="661"/>
                </a:lnTo>
                <a:lnTo>
                  <a:pt x="309" y="663"/>
                </a:lnTo>
                <a:lnTo>
                  <a:pt x="306" y="662"/>
                </a:lnTo>
                <a:lnTo>
                  <a:pt x="295" y="664"/>
                </a:lnTo>
                <a:lnTo>
                  <a:pt x="290" y="666"/>
                </a:lnTo>
                <a:lnTo>
                  <a:pt x="288" y="666"/>
                </a:lnTo>
                <a:lnTo>
                  <a:pt x="285" y="667"/>
                </a:lnTo>
                <a:lnTo>
                  <a:pt x="284" y="667"/>
                </a:lnTo>
                <a:lnTo>
                  <a:pt x="280" y="666"/>
                </a:lnTo>
                <a:lnTo>
                  <a:pt x="277" y="666"/>
                </a:lnTo>
                <a:lnTo>
                  <a:pt x="275" y="667"/>
                </a:lnTo>
                <a:lnTo>
                  <a:pt x="274" y="667"/>
                </a:lnTo>
                <a:lnTo>
                  <a:pt x="272" y="668"/>
                </a:lnTo>
                <a:lnTo>
                  <a:pt x="268" y="668"/>
                </a:lnTo>
                <a:lnTo>
                  <a:pt x="265" y="669"/>
                </a:lnTo>
                <a:lnTo>
                  <a:pt x="261" y="671"/>
                </a:lnTo>
                <a:lnTo>
                  <a:pt x="259" y="669"/>
                </a:lnTo>
                <a:lnTo>
                  <a:pt x="256" y="672"/>
                </a:lnTo>
                <a:lnTo>
                  <a:pt x="251" y="672"/>
                </a:lnTo>
                <a:lnTo>
                  <a:pt x="248" y="672"/>
                </a:lnTo>
                <a:lnTo>
                  <a:pt x="239" y="674"/>
                </a:lnTo>
                <a:lnTo>
                  <a:pt x="230" y="676"/>
                </a:lnTo>
                <a:lnTo>
                  <a:pt x="228" y="676"/>
                </a:lnTo>
                <a:lnTo>
                  <a:pt x="227" y="676"/>
                </a:lnTo>
                <a:lnTo>
                  <a:pt x="228" y="676"/>
                </a:lnTo>
                <a:lnTo>
                  <a:pt x="225" y="677"/>
                </a:lnTo>
                <a:lnTo>
                  <a:pt x="222" y="677"/>
                </a:lnTo>
                <a:lnTo>
                  <a:pt x="222" y="676"/>
                </a:lnTo>
                <a:lnTo>
                  <a:pt x="221" y="677"/>
                </a:lnTo>
                <a:lnTo>
                  <a:pt x="219" y="677"/>
                </a:lnTo>
                <a:lnTo>
                  <a:pt x="216" y="678"/>
                </a:lnTo>
                <a:lnTo>
                  <a:pt x="214" y="679"/>
                </a:lnTo>
                <a:lnTo>
                  <a:pt x="214" y="678"/>
                </a:lnTo>
                <a:lnTo>
                  <a:pt x="215" y="678"/>
                </a:lnTo>
                <a:lnTo>
                  <a:pt x="214" y="677"/>
                </a:lnTo>
                <a:lnTo>
                  <a:pt x="215" y="676"/>
                </a:lnTo>
                <a:lnTo>
                  <a:pt x="213" y="677"/>
                </a:lnTo>
                <a:lnTo>
                  <a:pt x="214" y="674"/>
                </a:lnTo>
                <a:lnTo>
                  <a:pt x="211" y="674"/>
                </a:lnTo>
                <a:lnTo>
                  <a:pt x="210" y="674"/>
                </a:lnTo>
                <a:lnTo>
                  <a:pt x="210" y="673"/>
                </a:lnTo>
                <a:lnTo>
                  <a:pt x="209" y="673"/>
                </a:lnTo>
                <a:lnTo>
                  <a:pt x="208" y="673"/>
                </a:lnTo>
                <a:lnTo>
                  <a:pt x="210" y="676"/>
                </a:lnTo>
                <a:lnTo>
                  <a:pt x="210" y="677"/>
                </a:lnTo>
                <a:lnTo>
                  <a:pt x="211" y="678"/>
                </a:lnTo>
                <a:lnTo>
                  <a:pt x="210" y="679"/>
                </a:lnTo>
                <a:lnTo>
                  <a:pt x="209" y="681"/>
                </a:lnTo>
                <a:lnTo>
                  <a:pt x="207" y="678"/>
                </a:lnTo>
                <a:lnTo>
                  <a:pt x="205" y="678"/>
                </a:lnTo>
                <a:lnTo>
                  <a:pt x="205" y="679"/>
                </a:lnTo>
                <a:lnTo>
                  <a:pt x="207" y="681"/>
                </a:lnTo>
                <a:lnTo>
                  <a:pt x="208" y="681"/>
                </a:lnTo>
                <a:lnTo>
                  <a:pt x="207" y="681"/>
                </a:lnTo>
                <a:lnTo>
                  <a:pt x="205" y="681"/>
                </a:lnTo>
                <a:lnTo>
                  <a:pt x="203" y="678"/>
                </a:lnTo>
                <a:lnTo>
                  <a:pt x="202" y="679"/>
                </a:lnTo>
                <a:lnTo>
                  <a:pt x="201" y="681"/>
                </a:lnTo>
                <a:lnTo>
                  <a:pt x="201" y="682"/>
                </a:lnTo>
                <a:lnTo>
                  <a:pt x="199" y="682"/>
                </a:lnTo>
                <a:lnTo>
                  <a:pt x="199" y="683"/>
                </a:lnTo>
                <a:lnTo>
                  <a:pt x="197" y="682"/>
                </a:lnTo>
                <a:lnTo>
                  <a:pt x="196" y="682"/>
                </a:lnTo>
                <a:lnTo>
                  <a:pt x="194" y="681"/>
                </a:lnTo>
                <a:lnTo>
                  <a:pt x="197" y="681"/>
                </a:lnTo>
                <a:lnTo>
                  <a:pt x="197" y="682"/>
                </a:lnTo>
                <a:lnTo>
                  <a:pt x="201" y="682"/>
                </a:lnTo>
                <a:lnTo>
                  <a:pt x="199" y="681"/>
                </a:lnTo>
                <a:lnTo>
                  <a:pt x="198" y="681"/>
                </a:lnTo>
                <a:lnTo>
                  <a:pt x="197" y="679"/>
                </a:lnTo>
                <a:lnTo>
                  <a:pt x="199" y="678"/>
                </a:lnTo>
                <a:lnTo>
                  <a:pt x="201" y="679"/>
                </a:lnTo>
                <a:lnTo>
                  <a:pt x="199" y="678"/>
                </a:lnTo>
                <a:lnTo>
                  <a:pt x="197" y="676"/>
                </a:lnTo>
                <a:lnTo>
                  <a:pt x="194" y="677"/>
                </a:lnTo>
                <a:lnTo>
                  <a:pt x="193" y="677"/>
                </a:lnTo>
                <a:lnTo>
                  <a:pt x="193" y="676"/>
                </a:lnTo>
                <a:lnTo>
                  <a:pt x="194" y="673"/>
                </a:lnTo>
                <a:lnTo>
                  <a:pt x="196" y="672"/>
                </a:lnTo>
                <a:lnTo>
                  <a:pt x="196" y="671"/>
                </a:lnTo>
                <a:lnTo>
                  <a:pt x="198" y="671"/>
                </a:lnTo>
                <a:lnTo>
                  <a:pt x="202" y="669"/>
                </a:lnTo>
                <a:lnTo>
                  <a:pt x="201" y="671"/>
                </a:lnTo>
                <a:lnTo>
                  <a:pt x="202" y="672"/>
                </a:lnTo>
                <a:lnTo>
                  <a:pt x="203" y="671"/>
                </a:lnTo>
                <a:lnTo>
                  <a:pt x="203" y="669"/>
                </a:lnTo>
                <a:lnTo>
                  <a:pt x="204" y="668"/>
                </a:lnTo>
                <a:lnTo>
                  <a:pt x="205" y="668"/>
                </a:lnTo>
                <a:lnTo>
                  <a:pt x="207" y="668"/>
                </a:lnTo>
                <a:lnTo>
                  <a:pt x="205" y="669"/>
                </a:lnTo>
                <a:lnTo>
                  <a:pt x="207" y="668"/>
                </a:lnTo>
                <a:lnTo>
                  <a:pt x="208" y="667"/>
                </a:lnTo>
                <a:lnTo>
                  <a:pt x="209" y="667"/>
                </a:lnTo>
                <a:lnTo>
                  <a:pt x="210" y="668"/>
                </a:lnTo>
                <a:lnTo>
                  <a:pt x="211" y="668"/>
                </a:lnTo>
                <a:lnTo>
                  <a:pt x="213" y="668"/>
                </a:lnTo>
                <a:lnTo>
                  <a:pt x="213" y="667"/>
                </a:lnTo>
                <a:lnTo>
                  <a:pt x="211" y="666"/>
                </a:lnTo>
                <a:lnTo>
                  <a:pt x="213" y="666"/>
                </a:lnTo>
                <a:lnTo>
                  <a:pt x="214" y="666"/>
                </a:lnTo>
                <a:lnTo>
                  <a:pt x="215" y="666"/>
                </a:lnTo>
                <a:lnTo>
                  <a:pt x="214" y="664"/>
                </a:lnTo>
                <a:lnTo>
                  <a:pt x="213" y="664"/>
                </a:lnTo>
                <a:lnTo>
                  <a:pt x="216" y="663"/>
                </a:lnTo>
                <a:lnTo>
                  <a:pt x="217" y="663"/>
                </a:lnTo>
                <a:lnTo>
                  <a:pt x="219" y="662"/>
                </a:lnTo>
                <a:lnTo>
                  <a:pt x="217" y="662"/>
                </a:lnTo>
                <a:lnTo>
                  <a:pt x="216" y="663"/>
                </a:lnTo>
                <a:lnTo>
                  <a:pt x="215" y="663"/>
                </a:lnTo>
                <a:lnTo>
                  <a:pt x="214" y="662"/>
                </a:lnTo>
                <a:lnTo>
                  <a:pt x="214" y="661"/>
                </a:lnTo>
                <a:lnTo>
                  <a:pt x="213" y="661"/>
                </a:lnTo>
                <a:lnTo>
                  <a:pt x="211" y="662"/>
                </a:lnTo>
                <a:lnTo>
                  <a:pt x="210" y="662"/>
                </a:lnTo>
                <a:lnTo>
                  <a:pt x="209" y="662"/>
                </a:lnTo>
                <a:lnTo>
                  <a:pt x="208" y="662"/>
                </a:lnTo>
                <a:lnTo>
                  <a:pt x="207" y="662"/>
                </a:lnTo>
                <a:lnTo>
                  <a:pt x="203" y="663"/>
                </a:lnTo>
                <a:lnTo>
                  <a:pt x="199" y="662"/>
                </a:lnTo>
                <a:lnTo>
                  <a:pt x="199" y="663"/>
                </a:lnTo>
                <a:lnTo>
                  <a:pt x="201" y="663"/>
                </a:lnTo>
                <a:lnTo>
                  <a:pt x="201" y="664"/>
                </a:lnTo>
                <a:lnTo>
                  <a:pt x="198" y="666"/>
                </a:lnTo>
                <a:lnTo>
                  <a:pt x="196" y="666"/>
                </a:lnTo>
                <a:lnTo>
                  <a:pt x="193" y="666"/>
                </a:lnTo>
                <a:lnTo>
                  <a:pt x="192" y="666"/>
                </a:lnTo>
                <a:lnTo>
                  <a:pt x="191" y="666"/>
                </a:lnTo>
                <a:lnTo>
                  <a:pt x="188" y="666"/>
                </a:lnTo>
                <a:lnTo>
                  <a:pt x="188" y="664"/>
                </a:lnTo>
                <a:lnTo>
                  <a:pt x="190" y="664"/>
                </a:lnTo>
                <a:lnTo>
                  <a:pt x="191" y="664"/>
                </a:lnTo>
                <a:lnTo>
                  <a:pt x="192" y="664"/>
                </a:lnTo>
                <a:lnTo>
                  <a:pt x="185" y="659"/>
                </a:lnTo>
                <a:lnTo>
                  <a:pt x="185" y="661"/>
                </a:lnTo>
                <a:lnTo>
                  <a:pt x="185" y="662"/>
                </a:lnTo>
                <a:lnTo>
                  <a:pt x="188" y="662"/>
                </a:lnTo>
                <a:lnTo>
                  <a:pt x="187" y="663"/>
                </a:lnTo>
                <a:lnTo>
                  <a:pt x="186" y="664"/>
                </a:lnTo>
                <a:lnTo>
                  <a:pt x="185" y="664"/>
                </a:lnTo>
                <a:lnTo>
                  <a:pt x="185" y="667"/>
                </a:lnTo>
                <a:lnTo>
                  <a:pt x="184" y="666"/>
                </a:lnTo>
                <a:lnTo>
                  <a:pt x="182" y="667"/>
                </a:lnTo>
                <a:lnTo>
                  <a:pt x="181" y="667"/>
                </a:lnTo>
                <a:lnTo>
                  <a:pt x="178" y="667"/>
                </a:lnTo>
                <a:lnTo>
                  <a:pt x="179" y="667"/>
                </a:lnTo>
                <a:lnTo>
                  <a:pt x="179" y="666"/>
                </a:lnTo>
                <a:lnTo>
                  <a:pt x="175" y="664"/>
                </a:lnTo>
                <a:lnTo>
                  <a:pt x="174" y="664"/>
                </a:lnTo>
                <a:lnTo>
                  <a:pt x="174" y="666"/>
                </a:lnTo>
                <a:lnTo>
                  <a:pt x="174" y="668"/>
                </a:lnTo>
                <a:lnTo>
                  <a:pt x="172" y="668"/>
                </a:lnTo>
                <a:lnTo>
                  <a:pt x="170" y="668"/>
                </a:lnTo>
                <a:lnTo>
                  <a:pt x="170" y="667"/>
                </a:lnTo>
                <a:lnTo>
                  <a:pt x="172" y="667"/>
                </a:lnTo>
                <a:lnTo>
                  <a:pt x="173" y="667"/>
                </a:lnTo>
                <a:lnTo>
                  <a:pt x="172" y="666"/>
                </a:lnTo>
                <a:lnTo>
                  <a:pt x="170" y="666"/>
                </a:lnTo>
                <a:lnTo>
                  <a:pt x="169" y="667"/>
                </a:lnTo>
                <a:lnTo>
                  <a:pt x="168" y="667"/>
                </a:lnTo>
                <a:lnTo>
                  <a:pt x="169" y="669"/>
                </a:lnTo>
                <a:lnTo>
                  <a:pt x="164" y="669"/>
                </a:lnTo>
                <a:lnTo>
                  <a:pt x="163" y="669"/>
                </a:lnTo>
                <a:lnTo>
                  <a:pt x="166" y="669"/>
                </a:lnTo>
                <a:lnTo>
                  <a:pt x="167" y="668"/>
                </a:lnTo>
                <a:lnTo>
                  <a:pt x="167" y="667"/>
                </a:lnTo>
                <a:lnTo>
                  <a:pt x="166" y="667"/>
                </a:lnTo>
                <a:lnTo>
                  <a:pt x="164" y="668"/>
                </a:lnTo>
                <a:lnTo>
                  <a:pt x="161" y="669"/>
                </a:lnTo>
                <a:lnTo>
                  <a:pt x="162" y="669"/>
                </a:lnTo>
                <a:lnTo>
                  <a:pt x="161" y="671"/>
                </a:lnTo>
                <a:lnTo>
                  <a:pt x="156" y="671"/>
                </a:lnTo>
                <a:lnTo>
                  <a:pt x="157" y="671"/>
                </a:lnTo>
                <a:lnTo>
                  <a:pt x="159" y="669"/>
                </a:lnTo>
                <a:lnTo>
                  <a:pt x="158" y="668"/>
                </a:lnTo>
                <a:lnTo>
                  <a:pt x="157" y="669"/>
                </a:lnTo>
                <a:lnTo>
                  <a:pt x="153" y="671"/>
                </a:lnTo>
                <a:lnTo>
                  <a:pt x="150" y="669"/>
                </a:lnTo>
                <a:lnTo>
                  <a:pt x="147" y="671"/>
                </a:lnTo>
                <a:lnTo>
                  <a:pt x="146" y="672"/>
                </a:lnTo>
                <a:lnTo>
                  <a:pt x="147" y="672"/>
                </a:lnTo>
                <a:lnTo>
                  <a:pt x="149" y="672"/>
                </a:lnTo>
                <a:lnTo>
                  <a:pt x="152" y="671"/>
                </a:lnTo>
                <a:lnTo>
                  <a:pt x="152" y="672"/>
                </a:lnTo>
                <a:lnTo>
                  <a:pt x="151" y="672"/>
                </a:lnTo>
                <a:lnTo>
                  <a:pt x="150" y="672"/>
                </a:lnTo>
                <a:lnTo>
                  <a:pt x="146" y="673"/>
                </a:lnTo>
                <a:lnTo>
                  <a:pt x="145" y="673"/>
                </a:lnTo>
                <a:lnTo>
                  <a:pt x="145" y="674"/>
                </a:lnTo>
                <a:lnTo>
                  <a:pt x="140" y="674"/>
                </a:lnTo>
                <a:lnTo>
                  <a:pt x="134" y="674"/>
                </a:lnTo>
                <a:lnTo>
                  <a:pt x="134" y="676"/>
                </a:lnTo>
                <a:lnTo>
                  <a:pt x="133" y="676"/>
                </a:lnTo>
                <a:lnTo>
                  <a:pt x="132" y="676"/>
                </a:lnTo>
                <a:lnTo>
                  <a:pt x="132" y="674"/>
                </a:lnTo>
                <a:lnTo>
                  <a:pt x="129" y="674"/>
                </a:lnTo>
                <a:lnTo>
                  <a:pt x="127" y="674"/>
                </a:lnTo>
                <a:lnTo>
                  <a:pt x="124" y="674"/>
                </a:lnTo>
                <a:lnTo>
                  <a:pt x="121" y="676"/>
                </a:lnTo>
                <a:lnTo>
                  <a:pt x="121" y="674"/>
                </a:lnTo>
                <a:lnTo>
                  <a:pt x="122" y="673"/>
                </a:lnTo>
                <a:lnTo>
                  <a:pt x="120" y="672"/>
                </a:lnTo>
                <a:lnTo>
                  <a:pt x="120" y="673"/>
                </a:lnTo>
                <a:lnTo>
                  <a:pt x="120" y="674"/>
                </a:lnTo>
                <a:lnTo>
                  <a:pt x="118" y="676"/>
                </a:lnTo>
                <a:lnTo>
                  <a:pt x="117" y="676"/>
                </a:lnTo>
                <a:lnTo>
                  <a:pt x="114" y="677"/>
                </a:lnTo>
                <a:lnTo>
                  <a:pt x="114" y="678"/>
                </a:lnTo>
                <a:lnTo>
                  <a:pt x="115" y="678"/>
                </a:lnTo>
                <a:lnTo>
                  <a:pt x="112" y="678"/>
                </a:lnTo>
                <a:lnTo>
                  <a:pt x="109" y="679"/>
                </a:lnTo>
                <a:lnTo>
                  <a:pt x="110" y="678"/>
                </a:lnTo>
                <a:lnTo>
                  <a:pt x="109" y="677"/>
                </a:lnTo>
                <a:lnTo>
                  <a:pt x="108" y="676"/>
                </a:lnTo>
                <a:lnTo>
                  <a:pt x="108" y="674"/>
                </a:lnTo>
                <a:lnTo>
                  <a:pt x="109" y="676"/>
                </a:lnTo>
                <a:lnTo>
                  <a:pt x="110" y="676"/>
                </a:lnTo>
                <a:lnTo>
                  <a:pt x="110" y="674"/>
                </a:lnTo>
                <a:lnTo>
                  <a:pt x="109" y="674"/>
                </a:lnTo>
                <a:lnTo>
                  <a:pt x="108" y="674"/>
                </a:lnTo>
                <a:lnTo>
                  <a:pt x="108" y="676"/>
                </a:lnTo>
                <a:lnTo>
                  <a:pt x="108" y="677"/>
                </a:lnTo>
                <a:lnTo>
                  <a:pt x="108" y="678"/>
                </a:lnTo>
                <a:lnTo>
                  <a:pt x="104" y="677"/>
                </a:lnTo>
                <a:lnTo>
                  <a:pt x="100" y="677"/>
                </a:lnTo>
                <a:lnTo>
                  <a:pt x="100" y="676"/>
                </a:lnTo>
                <a:lnTo>
                  <a:pt x="97" y="676"/>
                </a:lnTo>
                <a:lnTo>
                  <a:pt x="95" y="677"/>
                </a:lnTo>
                <a:lnTo>
                  <a:pt x="93" y="677"/>
                </a:lnTo>
                <a:lnTo>
                  <a:pt x="93" y="676"/>
                </a:lnTo>
                <a:lnTo>
                  <a:pt x="92" y="674"/>
                </a:lnTo>
                <a:lnTo>
                  <a:pt x="92" y="673"/>
                </a:lnTo>
                <a:lnTo>
                  <a:pt x="92" y="672"/>
                </a:lnTo>
                <a:lnTo>
                  <a:pt x="91" y="672"/>
                </a:lnTo>
                <a:lnTo>
                  <a:pt x="91" y="673"/>
                </a:lnTo>
                <a:lnTo>
                  <a:pt x="92" y="674"/>
                </a:lnTo>
                <a:lnTo>
                  <a:pt x="92" y="677"/>
                </a:lnTo>
                <a:lnTo>
                  <a:pt x="91" y="676"/>
                </a:lnTo>
                <a:lnTo>
                  <a:pt x="89" y="676"/>
                </a:lnTo>
                <a:lnTo>
                  <a:pt x="89" y="674"/>
                </a:lnTo>
                <a:lnTo>
                  <a:pt x="87" y="674"/>
                </a:lnTo>
                <a:lnTo>
                  <a:pt x="88" y="676"/>
                </a:lnTo>
                <a:lnTo>
                  <a:pt x="87" y="676"/>
                </a:lnTo>
                <a:lnTo>
                  <a:pt x="86" y="676"/>
                </a:lnTo>
                <a:lnTo>
                  <a:pt x="83" y="673"/>
                </a:lnTo>
                <a:lnTo>
                  <a:pt x="79" y="673"/>
                </a:lnTo>
                <a:lnTo>
                  <a:pt x="76" y="672"/>
                </a:lnTo>
                <a:lnTo>
                  <a:pt x="74" y="672"/>
                </a:lnTo>
                <a:lnTo>
                  <a:pt x="75" y="671"/>
                </a:lnTo>
                <a:lnTo>
                  <a:pt x="74" y="671"/>
                </a:lnTo>
                <a:lnTo>
                  <a:pt x="72" y="671"/>
                </a:lnTo>
                <a:lnTo>
                  <a:pt x="71" y="669"/>
                </a:lnTo>
                <a:lnTo>
                  <a:pt x="72" y="668"/>
                </a:lnTo>
                <a:lnTo>
                  <a:pt x="72" y="669"/>
                </a:lnTo>
                <a:lnTo>
                  <a:pt x="74" y="668"/>
                </a:lnTo>
                <a:lnTo>
                  <a:pt x="72" y="668"/>
                </a:lnTo>
                <a:lnTo>
                  <a:pt x="71" y="668"/>
                </a:lnTo>
                <a:lnTo>
                  <a:pt x="70" y="668"/>
                </a:lnTo>
                <a:lnTo>
                  <a:pt x="71" y="669"/>
                </a:lnTo>
                <a:lnTo>
                  <a:pt x="71" y="671"/>
                </a:lnTo>
                <a:lnTo>
                  <a:pt x="71" y="672"/>
                </a:lnTo>
                <a:lnTo>
                  <a:pt x="69" y="671"/>
                </a:lnTo>
                <a:lnTo>
                  <a:pt x="70" y="671"/>
                </a:lnTo>
                <a:lnTo>
                  <a:pt x="69" y="667"/>
                </a:lnTo>
                <a:lnTo>
                  <a:pt x="66" y="664"/>
                </a:lnTo>
                <a:lnTo>
                  <a:pt x="65" y="664"/>
                </a:lnTo>
                <a:lnTo>
                  <a:pt x="65" y="666"/>
                </a:lnTo>
                <a:lnTo>
                  <a:pt x="64" y="666"/>
                </a:lnTo>
                <a:lnTo>
                  <a:pt x="62" y="662"/>
                </a:lnTo>
                <a:lnTo>
                  <a:pt x="63" y="661"/>
                </a:lnTo>
                <a:lnTo>
                  <a:pt x="62" y="659"/>
                </a:lnTo>
                <a:lnTo>
                  <a:pt x="60" y="659"/>
                </a:lnTo>
                <a:lnTo>
                  <a:pt x="60" y="657"/>
                </a:lnTo>
                <a:lnTo>
                  <a:pt x="59" y="656"/>
                </a:lnTo>
                <a:lnTo>
                  <a:pt x="58" y="657"/>
                </a:lnTo>
                <a:lnTo>
                  <a:pt x="58" y="659"/>
                </a:lnTo>
                <a:lnTo>
                  <a:pt x="57" y="658"/>
                </a:lnTo>
                <a:lnTo>
                  <a:pt x="57" y="659"/>
                </a:lnTo>
                <a:lnTo>
                  <a:pt x="58" y="662"/>
                </a:lnTo>
                <a:lnTo>
                  <a:pt x="62" y="664"/>
                </a:lnTo>
                <a:lnTo>
                  <a:pt x="60" y="664"/>
                </a:lnTo>
                <a:lnTo>
                  <a:pt x="59" y="664"/>
                </a:lnTo>
                <a:lnTo>
                  <a:pt x="57" y="662"/>
                </a:lnTo>
                <a:lnTo>
                  <a:pt x="53" y="657"/>
                </a:lnTo>
                <a:lnTo>
                  <a:pt x="56" y="656"/>
                </a:lnTo>
                <a:lnTo>
                  <a:pt x="53" y="653"/>
                </a:lnTo>
                <a:lnTo>
                  <a:pt x="52" y="654"/>
                </a:lnTo>
                <a:lnTo>
                  <a:pt x="50" y="652"/>
                </a:lnTo>
                <a:lnTo>
                  <a:pt x="52" y="652"/>
                </a:lnTo>
                <a:lnTo>
                  <a:pt x="50" y="648"/>
                </a:lnTo>
                <a:lnTo>
                  <a:pt x="48" y="644"/>
                </a:lnTo>
                <a:lnTo>
                  <a:pt x="50" y="644"/>
                </a:lnTo>
                <a:lnTo>
                  <a:pt x="48" y="639"/>
                </a:lnTo>
                <a:lnTo>
                  <a:pt x="46" y="633"/>
                </a:lnTo>
                <a:lnTo>
                  <a:pt x="43" y="632"/>
                </a:lnTo>
                <a:lnTo>
                  <a:pt x="42" y="628"/>
                </a:lnTo>
                <a:lnTo>
                  <a:pt x="42" y="629"/>
                </a:lnTo>
                <a:lnTo>
                  <a:pt x="42" y="631"/>
                </a:lnTo>
                <a:lnTo>
                  <a:pt x="43" y="632"/>
                </a:lnTo>
                <a:lnTo>
                  <a:pt x="42" y="633"/>
                </a:lnTo>
                <a:lnTo>
                  <a:pt x="41" y="631"/>
                </a:lnTo>
                <a:lnTo>
                  <a:pt x="41" y="627"/>
                </a:lnTo>
                <a:lnTo>
                  <a:pt x="42" y="627"/>
                </a:lnTo>
                <a:lnTo>
                  <a:pt x="42" y="628"/>
                </a:lnTo>
                <a:lnTo>
                  <a:pt x="42" y="627"/>
                </a:lnTo>
                <a:lnTo>
                  <a:pt x="43" y="627"/>
                </a:lnTo>
                <a:lnTo>
                  <a:pt x="45" y="627"/>
                </a:lnTo>
                <a:lnTo>
                  <a:pt x="45" y="626"/>
                </a:lnTo>
                <a:lnTo>
                  <a:pt x="43" y="626"/>
                </a:lnTo>
                <a:lnTo>
                  <a:pt x="42" y="626"/>
                </a:lnTo>
                <a:lnTo>
                  <a:pt x="42" y="623"/>
                </a:lnTo>
                <a:lnTo>
                  <a:pt x="43" y="623"/>
                </a:lnTo>
                <a:lnTo>
                  <a:pt x="43" y="622"/>
                </a:lnTo>
                <a:lnTo>
                  <a:pt x="43" y="621"/>
                </a:lnTo>
                <a:lnTo>
                  <a:pt x="42" y="621"/>
                </a:lnTo>
                <a:lnTo>
                  <a:pt x="41" y="621"/>
                </a:lnTo>
                <a:lnTo>
                  <a:pt x="41" y="619"/>
                </a:lnTo>
                <a:lnTo>
                  <a:pt x="41" y="617"/>
                </a:lnTo>
                <a:lnTo>
                  <a:pt x="42" y="617"/>
                </a:lnTo>
                <a:lnTo>
                  <a:pt x="41" y="612"/>
                </a:lnTo>
                <a:lnTo>
                  <a:pt x="41" y="608"/>
                </a:lnTo>
                <a:lnTo>
                  <a:pt x="40" y="608"/>
                </a:lnTo>
                <a:lnTo>
                  <a:pt x="39" y="609"/>
                </a:lnTo>
                <a:lnTo>
                  <a:pt x="39" y="612"/>
                </a:lnTo>
                <a:lnTo>
                  <a:pt x="37" y="611"/>
                </a:lnTo>
                <a:lnTo>
                  <a:pt x="39" y="608"/>
                </a:lnTo>
                <a:lnTo>
                  <a:pt x="37" y="606"/>
                </a:lnTo>
                <a:lnTo>
                  <a:pt x="37" y="604"/>
                </a:lnTo>
                <a:lnTo>
                  <a:pt x="39" y="604"/>
                </a:lnTo>
                <a:lnTo>
                  <a:pt x="39" y="607"/>
                </a:lnTo>
                <a:lnTo>
                  <a:pt x="40" y="606"/>
                </a:lnTo>
                <a:lnTo>
                  <a:pt x="40" y="603"/>
                </a:lnTo>
                <a:lnTo>
                  <a:pt x="42" y="604"/>
                </a:lnTo>
                <a:lnTo>
                  <a:pt x="43" y="603"/>
                </a:lnTo>
                <a:lnTo>
                  <a:pt x="41" y="603"/>
                </a:lnTo>
                <a:lnTo>
                  <a:pt x="40" y="602"/>
                </a:lnTo>
                <a:lnTo>
                  <a:pt x="39" y="602"/>
                </a:lnTo>
                <a:lnTo>
                  <a:pt x="37" y="603"/>
                </a:lnTo>
                <a:lnTo>
                  <a:pt x="37" y="602"/>
                </a:lnTo>
                <a:lnTo>
                  <a:pt x="39" y="602"/>
                </a:lnTo>
                <a:lnTo>
                  <a:pt x="39" y="598"/>
                </a:lnTo>
                <a:lnTo>
                  <a:pt x="39" y="594"/>
                </a:lnTo>
                <a:lnTo>
                  <a:pt x="40" y="594"/>
                </a:lnTo>
                <a:lnTo>
                  <a:pt x="40" y="596"/>
                </a:lnTo>
                <a:lnTo>
                  <a:pt x="40" y="597"/>
                </a:lnTo>
                <a:lnTo>
                  <a:pt x="41" y="596"/>
                </a:lnTo>
                <a:lnTo>
                  <a:pt x="41" y="593"/>
                </a:lnTo>
                <a:lnTo>
                  <a:pt x="40" y="593"/>
                </a:lnTo>
                <a:lnTo>
                  <a:pt x="39" y="593"/>
                </a:lnTo>
                <a:lnTo>
                  <a:pt x="39" y="592"/>
                </a:lnTo>
                <a:lnTo>
                  <a:pt x="37" y="592"/>
                </a:lnTo>
                <a:lnTo>
                  <a:pt x="37" y="588"/>
                </a:lnTo>
                <a:lnTo>
                  <a:pt x="37" y="587"/>
                </a:lnTo>
                <a:lnTo>
                  <a:pt x="37" y="586"/>
                </a:lnTo>
                <a:lnTo>
                  <a:pt x="37" y="584"/>
                </a:lnTo>
                <a:lnTo>
                  <a:pt x="37" y="582"/>
                </a:lnTo>
                <a:lnTo>
                  <a:pt x="37" y="574"/>
                </a:lnTo>
                <a:lnTo>
                  <a:pt x="37" y="572"/>
                </a:lnTo>
                <a:lnTo>
                  <a:pt x="39" y="569"/>
                </a:lnTo>
                <a:lnTo>
                  <a:pt x="37" y="568"/>
                </a:lnTo>
                <a:lnTo>
                  <a:pt x="39" y="558"/>
                </a:lnTo>
                <a:lnTo>
                  <a:pt x="39" y="554"/>
                </a:lnTo>
                <a:lnTo>
                  <a:pt x="40" y="549"/>
                </a:lnTo>
                <a:lnTo>
                  <a:pt x="39" y="548"/>
                </a:lnTo>
                <a:lnTo>
                  <a:pt x="40" y="547"/>
                </a:lnTo>
                <a:lnTo>
                  <a:pt x="40" y="546"/>
                </a:lnTo>
                <a:lnTo>
                  <a:pt x="41" y="546"/>
                </a:lnTo>
                <a:lnTo>
                  <a:pt x="41" y="547"/>
                </a:lnTo>
                <a:lnTo>
                  <a:pt x="42" y="548"/>
                </a:lnTo>
                <a:lnTo>
                  <a:pt x="41" y="549"/>
                </a:lnTo>
                <a:lnTo>
                  <a:pt x="40" y="552"/>
                </a:lnTo>
                <a:lnTo>
                  <a:pt x="41" y="553"/>
                </a:lnTo>
                <a:lnTo>
                  <a:pt x="42" y="552"/>
                </a:lnTo>
                <a:lnTo>
                  <a:pt x="42" y="549"/>
                </a:lnTo>
                <a:lnTo>
                  <a:pt x="45" y="549"/>
                </a:lnTo>
                <a:lnTo>
                  <a:pt x="45" y="546"/>
                </a:lnTo>
                <a:lnTo>
                  <a:pt x="43" y="546"/>
                </a:lnTo>
                <a:lnTo>
                  <a:pt x="43" y="547"/>
                </a:lnTo>
                <a:lnTo>
                  <a:pt x="42" y="547"/>
                </a:lnTo>
                <a:lnTo>
                  <a:pt x="41" y="544"/>
                </a:lnTo>
                <a:lnTo>
                  <a:pt x="41" y="543"/>
                </a:lnTo>
                <a:lnTo>
                  <a:pt x="40" y="544"/>
                </a:lnTo>
                <a:lnTo>
                  <a:pt x="40" y="542"/>
                </a:lnTo>
                <a:lnTo>
                  <a:pt x="40" y="541"/>
                </a:lnTo>
                <a:lnTo>
                  <a:pt x="41" y="539"/>
                </a:lnTo>
                <a:lnTo>
                  <a:pt x="40" y="537"/>
                </a:lnTo>
                <a:lnTo>
                  <a:pt x="40" y="534"/>
                </a:lnTo>
                <a:lnTo>
                  <a:pt x="41" y="528"/>
                </a:lnTo>
                <a:lnTo>
                  <a:pt x="40" y="511"/>
                </a:lnTo>
                <a:lnTo>
                  <a:pt x="40" y="509"/>
                </a:lnTo>
                <a:lnTo>
                  <a:pt x="41" y="508"/>
                </a:lnTo>
                <a:lnTo>
                  <a:pt x="41" y="507"/>
                </a:lnTo>
                <a:lnTo>
                  <a:pt x="41" y="506"/>
                </a:lnTo>
                <a:lnTo>
                  <a:pt x="40" y="504"/>
                </a:lnTo>
                <a:lnTo>
                  <a:pt x="40" y="503"/>
                </a:lnTo>
                <a:lnTo>
                  <a:pt x="41" y="502"/>
                </a:lnTo>
                <a:lnTo>
                  <a:pt x="41" y="503"/>
                </a:lnTo>
                <a:lnTo>
                  <a:pt x="42" y="504"/>
                </a:lnTo>
                <a:lnTo>
                  <a:pt x="43" y="506"/>
                </a:lnTo>
                <a:lnTo>
                  <a:pt x="43" y="508"/>
                </a:lnTo>
                <a:lnTo>
                  <a:pt x="45" y="508"/>
                </a:lnTo>
                <a:lnTo>
                  <a:pt x="45" y="507"/>
                </a:lnTo>
                <a:lnTo>
                  <a:pt x="46" y="507"/>
                </a:lnTo>
                <a:lnTo>
                  <a:pt x="46" y="506"/>
                </a:lnTo>
                <a:lnTo>
                  <a:pt x="46" y="504"/>
                </a:lnTo>
                <a:lnTo>
                  <a:pt x="45" y="506"/>
                </a:lnTo>
                <a:lnTo>
                  <a:pt x="45" y="507"/>
                </a:lnTo>
                <a:lnTo>
                  <a:pt x="45" y="502"/>
                </a:lnTo>
                <a:lnTo>
                  <a:pt x="46" y="497"/>
                </a:lnTo>
                <a:lnTo>
                  <a:pt x="45" y="498"/>
                </a:lnTo>
                <a:lnTo>
                  <a:pt x="45" y="499"/>
                </a:lnTo>
                <a:lnTo>
                  <a:pt x="45" y="501"/>
                </a:lnTo>
                <a:lnTo>
                  <a:pt x="43" y="502"/>
                </a:lnTo>
                <a:lnTo>
                  <a:pt x="42" y="502"/>
                </a:lnTo>
                <a:lnTo>
                  <a:pt x="41" y="502"/>
                </a:lnTo>
                <a:lnTo>
                  <a:pt x="40" y="501"/>
                </a:lnTo>
                <a:lnTo>
                  <a:pt x="40" y="493"/>
                </a:lnTo>
                <a:lnTo>
                  <a:pt x="41" y="486"/>
                </a:lnTo>
                <a:lnTo>
                  <a:pt x="40" y="479"/>
                </a:lnTo>
                <a:lnTo>
                  <a:pt x="41" y="474"/>
                </a:lnTo>
                <a:lnTo>
                  <a:pt x="39" y="474"/>
                </a:lnTo>
                <a:lnTo>
                  <a:pt x="37" y="476"/>
                </a:lnTo>
                <a:lnTo>
                  <a:pt x="36" y="474"/>
                </a:lnTo>
                <a:lnTo>
                  <a:pt x="36" y="473"/>
                </a:lnTo>
                <a:lnTo>
                  <a:pt x="35" y="473"/>
                </a:lnTo>
                <a:lnTo>
                  <a:pt x="35" y="474"/>
                </a:lnTo>
                <a:lnTo>
                  <a:pt x="36" y="476"/>
                </a:lnTo>
                <a:lnTo>
                  <a:pt x="35" y="482"/>
                </a:lnTo>
                <a:lnTo>
                  <a:pt x="36" y="483"/>
                </a:lnTo>
                <a:lnTo>
                  <a:pt x="36" y="486"/>
                </a:lnTo>
                <a:lnTo>
                  <a:pt x="35" y="488"/>
                </a:lnTo>
                <a:lnTo>
                  <a:pt x="36" y="488"/>
                </a:lnTo>
                <a:lnTo>
                  <a:pt x="37" y="488"/>
                </a:lnTo>
                <a:lnTo>
                  <a:pt x="36" y="492"/>
                </a:lnTo>
                <a:lnTo>
                  <a:pt x="36" y="494"/>
                </a:lnTo>
                <a:lnTo>
                  <a:pt x="36" y="498"/>
                </a:lnTo>
                <a:lnTo>
                  <a:pt x="36" y="501"/>
                </a:lnTo>
                <a:lnTo>
                  <a:pt x="35" y="501"/>
                </a:lnTo>
                <a:lnTo>
                  <a:pt x="34" y="502"/>
                </a:lnTo>
                <a:lnTo>
                  <a:pt x="34" y="503"/>
                </a:lnTo>
                <a:lnTo>
                  <a:pt x="33" y="504"/>
                </a:lnTo>
                <a:lnTo>
                  <a:pt x="34" y="504"/>
                </a:lnTo>
                <a:lnTo>
                  <a:pt x="35" y="506"/>
                </a:lnTo>
                <a:lnTo>
                  <a:pt x="35" y="504"/>
                </a:lnTo>
                <a:lnTo>
                  <a:pt x="36" y="503"/>
                </a:lnTo>
                <a:lnTo>
                  <a:pt x="36" y="504"/>
                </a:lnTo>
                <a:lnTo>
                  <a:pt x="36" y="506"/>
                </a:lnTo>
                <a:lnTo>
                  <a:pt x="35" y="508"/>
                </a:lnTo>
                <a:lnTo>
                  <a:pt x="34" y="511"/>
                </a:lnTo>
                <a:lnTo>
                  <a:pt x="35" y="511"/>
                </a:lnTo>
                <a:lnTo>
                  <a:pt x="35" y="509"/>
                </a:lnTo>
                <a:lnTo>
                  <a:pt x="35" y="508"/>
                </a:lnTo>
                <a:lnTo>
                  <a:pt x="36" y="508"/>
                </a:lnTo>
                <a:lnTo>
                  <a:pt x="36" y="509"/>
                </a:lnTo>
                <a:lnTo>
                  <a:pt x="36" y="511"/>
                </a:lnTo>
                <a:lnTo>
                  <a:pt x="36" y="516"/>
                </a:lnTo>
                <a:lnTo>
                  <a:pt x="36" y="521"/>
                </a:lnTo>
                <a:lnTo>
                  <a:pt x="35" y="521"/>
                </a:lnTo>
                <a:lnTo>
                  <a:pt x="35" y="519"/>
                </a:lnTo>
                <a:lnTo>
                  <a:pt x="34" y="519"/>
                </a:lnTo>
                <a:lnTo>
                  <a:pt x="34" y="521"/>
                </a:lnTo>
                <a:lnTo>
                  <a:pt x="36" y="523"/>
                </a:lnTo>
                <a:lnTo>
                  <a:pt x="36" y="526"/>
                </a:lnTo>
                <a:lnTo>
                  <a:pt x="35" y="528"/>
                </a:lnTo>
                <a:lnTo>
                  <a:pt x="34" y="529"/>
                </a:lnTo>
                <a:lnTo>
                  <a:pt x="34" y="532"/>
                </a:lnTo>
                <a:lnTo>
                  <a:pt x="35" y="532"/>
                </a:lnTo>
                <a:lnTo>
                  <a:pt x="35" y="531"/>
                </a:lnTo>
                <a:lnTo>
                  <a:pt x="35" y="528"/>
                </a:lnTo>
                <a:lnTo>
                  <a:pt x="36" y="532"/>
                </a:lnTo>
                <a:lnTo>
                  <a:pt x="36" y="536"/>
                </a:lnTo>
                <a:lnTo>
                  <a:pt x="35" y="542"/>
                </a:lnTo>
                <a:lnTo>
                  <a:pt x="36" y="543"/>
                </a:lnTo>
                <a:lnTo>
                  <a:pt x="35" y="543"/>
                </a:lnTo>
                <a:lnTo>
                  <a:pt x="36" y="547"/>
                </a:lnTo>
                <a:lnTo>
                  <a:pt x="35" y="549"/>
                </a:lnTo>
                <a:lnTo>
                  <a:pt x="34" y="551"/>
                </a:lnTo>
                <a:lnTo>
                  <a:pt x="34" y="552"/>
                </a:lnTo>
                <a:lnTo>
                  <a:pt x="35" y="552"/>
                </a:lnTo>
                <a:lnTo>
                  <a:pt x="35" y="559"/>
                </a:lnTo>
                <a:lnTo>
                  <a:pt x="34" y="563"/>
                </a:lnTo>
                <a:lnTo>
                  <a:pt x="33" y="566"/>
                </a:lnTo>
                <a:lnTo>
                  <a:pt x="34" y="567"/>
                </a:lnTo>
                <a:lnTo>
                  <a:pt x="34" y="566"/>
                </a:lnTo>
                <a:lnTo>
                  <a:pt x="34" y="571"/>
                </a:lnTo>
                <a:lnTo>
                  <a:pt x="31" y="574"/>
                </a:lnTo>
                <a:lnTo>
                  <a:pt x="34" y="579"/>
                </a:lnTo>
                <a:lnTo>
                  <a:pt x="29" y="596"/>
                </a:lnTo>
                <a:lnTo>
                  <a:pt x="27" y="598"/>
                </a:lnTo>
                <a:lnTo>
                  <a:pt x="23" y="598"/>
                </a:lnTo>
                <a:lnTo>
                  <a:pt x="24" y="606"/>
                </a:lnTo>
                <a:lnTo>
                  <a:pt x="23" y="613"/>
                </a:lnTo>
                <a:lnTo>
                  <a:pt x="25" y="614"/>
                </a:lnTo>
                <a:lnTo>
                  <a:pt x="25" y="618"/>
                </a:lnTo>
                <a:lnTo>
                  <a:pt x="27" y="617"/>
                </a:lnTo>
                <a:lnTo>
                  <a:pt x="27" y="614"/>
                </a:lnTo>
                <a:lnTo>
                  <a:pt x="25" y="613"/>
                </a:lnTo>
                <a:lnTo>
                  <a:pt x="25" y="612"/>
                </a:lnTo>
                <a:lnTo>
                  <a:pt x="25" y="611"/>
                </a:lnTo>
                <a:lnTo>
                  <a:pt x="27" y="613"/>
                </a:lnTo>
                <a:lnTo>
                  <a:pt x="28" y="617"/>
                </a:lnTo>
                <a:lnTo>
                  <a:pt x="29" y="614"/>
                </a:lnTo>
                <a:lnTo>
                  <a:pt x="29" y="616"/>
                </a:lnTo>
                <a:lnTo>
                  <a:pt x="28" y="617"/>
                </a:lnTo>
                <a:lnTo>
                  <a:pt x="27" y="618"/>
                </a:lnTo>
                <a:lnTo>
                  <a:pt x="27" y="621"/>
                </a:lnTo>
                <a:lnTo>
                  <a:pt x="27" y="623"/>
                </a:lnTo>
                <a:lnTo>
                  <a:pt x="27" y="624"/>
                </a:lnTo>
                <a:lnTo>
                  <a:pt x="28" y="624"/>
                </a:lnTo>
                <a:lnTo>
                  <a:pt x="28" y="627"/>
                </a:lnTo>
                <a:lnTo>
                  <a:pt x="27" y="627"/>
                </a:lnTo>
                <a:lnTo>
                  <a:pt x="27" y="628"/>
                </a:lnTo>
                <a:lnTo>
                  <a:pt x="27" y="631"/>
                </a:lnTo>
                <a:lnTo>
                  <a:pt x="25" y="632"/>
                </a:lnTo>
                <a:lnTo>
                  <a:pt x="27" y="632"/>
                </a:lnTo>
                <a:lnTo>
                  <a:pt x="28" y="631"/>
                </a:lnTo>
                <a:lnTo>
                  <a:pt x="28" y="632"/>
                </a:lnTo>
                <a:lnTo>
                  <a:pt x="28" y="634"/>
                </a:lnTo>
                <a:lnTo>
                  <a:pt x="27" y="634"/>
                </a:lnTo>
                <a:lnTo>
                  <a:pt x="28" y="636"/>
                </a:lnTo>
                <a:lnTo>
                  <a:pt x="28" y="638"/>
                </a:lnTo>
                <a:lnTo>
                  <a:pt x="29" y="639"/>
                </a:lnTo>
                <a:lnTo>
                  <a:pt x="30" y="639"/>
                </a:lnTo>
                <a:lnTo>
                  <a:pt x="30" y="638"/>
                </a:lnTo>
                <a:lnTo>
                  <a:pt x="29" y="637"/>
                </a:lnTo>
                <a:lnTo>
                  <a:pt x="29" y="636"/>
                </a:lnTo>
                <a:lnTo>
                  <a:pt x="30" y="636"/>
                </a:lnTo>
                <a:lnTo>
                  <a:pt x="30" y="637"/>
                </a:lnTo>
                <a:lnTo>
                  <a:pt x="31" y="639"/>
                </a:lnTo>
                <a:lnTo>
                  <a:pt x="33" y="642"/>
                </a:lnTo>
                <a:lnTo>
                  <a:pt x="35" y="648"/>
                </a:lnTo>
                <a:lnTo>
                  <a:pt x="36" y="651"/>
                </a:lnTo>
                <a:lnTo>
                  <a:pt x="36" y="653"/>
                </a:lnTo>
                <a:lnTo>
                  <a:pt x="39" y="657"/>
                </a:lnTo>
                <a:lnTo>
                  <a:pt x="41" y="662"/>
                </a:lnTo>
                <a:lnTo>
                  <a:pt x="46" y="664"/>
                </a:lnTo>
                <a:lnTo>
                  <a:pt x="45" y="662"/>
                </a:lnTo>
                <a:lnTo>
                  <a:pt x="42" y="661"/>
                </a:lnTo>
                <a:lnTo>
                  <a:pt x="41" y="658"/>
                </a:lnTo>
                <a:lnTo>
                  <a:pt x="40" y="657"/>
                </a:lnTo>
                <a:lnTo>
                  <a:pt x="42" y="657"/>
                </a:lnTo>
                <a:lnTo>
                  <a:pt x="43" y="658"/>
                </a:lnTo>
                <a:lnTo>
                  <a:pt x="46" y="662"/>
                </a:lnTo>
                <a:lnTo>
                  <a:pt x="47" y="666"/>
                </a:lnTo>
                <a:lnTo>
                  <a:pt x="51" y="669"/>
                </a:lnTo>
                <a:lnTo>
                  <a:pt x="50" y="669"/>
                </a:lnTo>
                <a:lnTo>
                  <a:pt x="47" y="669"/>
                </a:lnTo>
                <a:lnTo>
                  <a:pt x="51" y="671"/>
                </a:lnTo>
                <a:lnTo>
                  <a:pt x="53" y="672"/>
                </a:lnTo>
                <a:lnTo>
                  <a:pt x="54" y="673"/>
                </a:lnTo>
                <a:lnTo>
                  <a:pt x="56" y="674"/>
                </a:lnTo>
                <a:lnTo>
                  <a:pt x="58" y="677"/>
                </a:lnTo>
                <a:lnTo>
                  <a:pt x="57" y="676"/>
                </a:lnTo>
                <a:lnTo>
                  <a:pt x="57" y="674"/>
                </a:lnTo>
                <a:lnTo>
                  <a:pt x="60" y="676"/>
                </a:lnTo>
                <a:lnTo>
                  <a:pt x="62" y="677"/>
                </a:lnTo>
                <a:lnTo>
                  <a:pt x="63" y="677"/>
                </a:lnTo>
                <a:lnTo>
                  <a:pt x="65" y="679"/>
                </a:lnTo>
                <a:lnTo>
                  <a:pt x="66" y="682"/>
                </a:lnTo>
                <a:lnTo>
                  <a:pt x="68" y="682"/>
                </a:lnTo>
                <a:lnTo>
                  <a:pt x="69" y="682"/>
                </a:lnTo>
                <a:lnTo>
                  <a:pt x="69" y="681"/>
                </a:lnTo>
                <a:lnTo>
                  <a:pt x="71" y="682"/>
                </a:lnTo>
                <a:lnTo>
                  <a:pt x="72" y="682"/>
                </a:lnTo>
                <a:lnTo>
                  <a:pt x="74" y="682"/>
                </a:lnTo>
                <a:lnTo>
                  <a:pt x="75" y="683"/>
                </a:lnTo>
                <a:lnTo>
                  <a:pt x="76" y="686"/>
                </a:lnTo>
                <a:lnTo>
                  <a:pt x="76" y="684"/>
                </a:lnTo>
                <a:lnTo>
                  <a:pt x="75" y="683"/>
                </a:lnTo>
                <a:lnTo>
                  <a:pt x="76" y="683"/>
                </a:lnTo>
                <a:lnTo>
                  <a:pt x="80" y="684"/>
                </a:lnTo>
                <a:lnTo>
                  <a:pt x="83" y="686"/>
                </a:lnTo>
                <a:lnTo>
                  <a:pt x="89" y="687"/>
                </a:lnTo>
                <a:lnTo>
                  <a:pt x="91" y="686"/>
                </a:lnTo>
                <a:lnTo>
                  <a:pt x="92" y="686"/>
                </a:lnTo>
                <a:lnTo>
                  <a:pt x="92" y="687"/>
                </a:lnTo>
                <a:lnTo>
                  <a:pt x="93" y="688"/>
                </a:lnTo>
                <a:lnTo>
                  <a:pt x="94" y="688"/>
                </a:lnTo>
                <a:lnTo>
                  <a:pt x="97" y="687"/>
                </a:lnTo>
                <a:lnTo>
                  <a:pt x="98" y="687"/>
                </a:lnTo>
                <a:lnTo>
                  <a:pt x="98" y="686"/>
                </a:lnTo>
                <a:lnTo>
                  <a:pt x="99" y="686"/>
                </a:lnTo>
                <a:lnTo>
                  <a:pt x="100" y="687"/>
                </a:lnTo>
                <a:lnTo>
                  <a:pt x="100" y="686"/>
                </a:lnTo>
                <a:lnTo>
                  <a:pt x="100" y="684"/>
                </a:lnTo>
                <a:lnTo>
                  <a:pt x="110" y="684"/>
                </a:lnTo>
                <a:lnTo>
                  <a:pt x="117" y="683"/>
                </a:lnTo>
                <a:lnTo>
                  <a:pt x="120" y="683"/>
                </a:lnTo>
                <a:lnTo>
                  <a:pt x="121" y="682"/>
                </a:lnTo>
                <a:lnTo>
                  <a:pt x="124" y="682"/>
                </a:lnTo>
                <a:lnTo>
                  <a:pt x="126" y="682"/>
                </a:lnTo>
                <a:lnTo>
                  <a:pt x="127" y="682"/>
                </a:lnTo>
                <a:lnTo>
                  <a:pt x="134" y="681"/>
                </a:lnTo>
                <a:lnTo>
                  <a:pt x="138" y="679"/>
                </a:lnTo>
                <a:lnTo>
                  <a:pt x="143" y="679"/>
                </a:lnTo>
                <a:lnTo>
                  <a:pt x="146" y="681"/>
                </a:lnTo>
                <a:lnTo>
                  <a:pt x="149" y="683"/>
                </a:lnTo>
                <a:lnTo>
                  <a:pt x="150" y="686"/>
                </a:lnTo>
                <a:lnTo>
                  <a:pt x="151" y="687"/>
                </a:lnTo>
                <a:lnTo>
                  <a:pt x="151" y="688"/>
                </a:lnTo>
                <a:lnTo>
                  <a:pt x="149" y="688"/>
                </a:lnTo>
                <a:lnTo>
                  <a:pt x="150" y="689"/>
                </a:lnTo>
                <a:lnTo>
                  <a:pt x="150" y="691"/>
                </a:lnTo>
                <a:lnTo>
                  <a:pt x="150" y="693"/>
                </a:lnTo>
                <a:lnTo>
                  <a:pt x="152" y="693"/>
                </a:lnTo>
                <a:lnTo>
                  <a:pt x="151" y="694"/>
                </a:lnTo>
                <a:lnTo>
                  <a:pt x="150" y="696"/>
                </a:lnTo>
                <a:lnTo>
                  <a:pt x="150" y="698"/>
                </a:lnTo>
                <a:lnTo>
                  <a:pt x="149" y="698"/>
                </a:lnTo>
                <a:lnTo>
                  <a:pt x="147" y="698"/>
                </a:lnTo>
                <a:lnTo>
                  <a:pt x="147" y="699"/>
                </a:lnTo>
                <a:lnTo>
                  <a:pt x="138" y="699"/>
                </a:lnTo>
                <a:lnTo>
                  <a:pt x="128" y="701"/>
                </a:lnTo>
                <a:lnTo>
                  <a:pt x="124" y="699"/>
                </a:lnTo>
                <a:lnTo>
                  <a:pt x="120" y="701"/>
                </a:lnTo>
                <a:lnTo>
                  <a:pt x="117" y="701"/>
                </a:lnTo>
                <a:lnTo>
                  <a:pt x="114" y="702"/>
                </a:lnTo>
                <a:lnTo>
                  <a:pt x="112" y="702"/>
                </a:lnTo>
                <a:lnTo>
                  <a:pt x="111" y="701"/>
                </a:lnTo>
                <a:lnTo>
                  <a:pt x="111" y="702"/>
                </a:lnTo>
                <a:lnTo>
                  <a:pt x="110" y="702"/>
                </a:lnTo>
                <a:lnTo>
                  <a:pt x="104" y="702"/>
                </a:lnTo>
                <a:lnTo>
                  <a:pt x="101" y="701"/>
                </a:lnTo>
                <a:lnTo>
                  <a:pt x="99" y="702"/>
                </a:lnTo>
                <a:lnTo>
                  <a:pt x="97" y="702"/>
                </a:lnTo>
                <a:lnTo>
                  <a:pt x="94" y="701"/>
                </a:lnTo>
                <a:lnTo>
                  <a:pt x="91" y="702"/>
                </a:lnTo>
                <a:lnTo>
                  <a:pt x="87" y="702"/>
                </a:lnTo>
                <a:lnTo>
                  <a:pt x="82" y="701"/>
                </a:lnTo>
                <a:lnTo>
                  <a:pt x="81" y="701"/>
                </a:lnTo>
                <a:lnTo>
                  <a:pt x="80" y="701"/>
                </a:lnTo>
                <a:lnTo>
                  <a:pt x="71" y="698"/>
                </a:lnTo>
                <a:lnTo>
                  <a:pt x="59" y="694"/>
                </a:lnTo>
                <a:lnTo>
                  <a:pt x="59" y="693"/>
                </a:lnTo>
                <a:lnTo>
                  <a:pt x="60" y="692"/>
                </a:lnTo>
                <a:lnTo>
                  <a:pt x="59" y="691"/>
                </a:lnTo>
                <a:lnTo>
                  <a:pt x="58" y="691"/>
                </a:lnTo>
                <a:lnTo>
                  <a:pt x="58" y="692"/>
                </a:lnTo>
                <a:lnTo>
                  <a:pt x="57" y="693"/>
                </a:lnTo>
                <a:lnTo>
                  <a:pt x="43" y="682"/>
                </a:lnTo>
                <a:lnTo>
                  <a:pt x="45" y="682"/>
                </a:lnTo>
                <a:lnTo>
                  <a:pt x="46" y="683"/>
                </a:lnTo>
                <a:lnTo>
                  <a:pt x="45" y="682"/>
                </a:lnTo>
                <a:lnTo>
                  <a:pt x="43" y="681"/>
                </a:lnTo>
                <a:lnTo>
                  <a:pt x="41" y="682"/>
                </a:lnTo>
                <a:lnTo>
                  <a:pt x="40" y="681"/>
                </a:lnTo>
                <a:lnTo>
                  <a:pt x="41" y="679"/>
                </a:lnTo>
                <a:lnTo>
                  <a:pt x="42" y="679"/>
                </a:lnTo>
                <a:lnTo>
                  <a:pt x="41" y="679"/>
                </a:lnTo>
                <a:lnTo>
                  <a:pt x="40" y="678"/>
                </a:lnTo>
                <a:lnTo>
                  <a:pt x="39" y="678"/>
                </a:lnTo>
                <a:lnTo>
                  <a:pt x="35" y="673"/>
                </a:lnTo>
                <a:lnTo>
                  <a:pt x="35" y="672"/>
                </a:lnTo>
                <a:lnTo>
                  <a:pt x="36" y="672"/>
                </a:lnTo>
                <a:lnTo>
                  <a:pt x="35" y="669"/>
                </a:lnTo>
                <a:lnTo>
                  <a:pt x="34" y="669"/>
                </a:lnTo>
                <a:lnTo>
                  <a:pt x="34" y="671"/>
                </a:lnTo>
                <a:lnTo>
                  <a:pt x="31" y="669"/>
                </a:lnTo>
                <a:lnTo>
                  <a:pt x="31" y="668"/>
                </a:lnTo>
                <a:lnTo>
                  <a:pt x="33" y="668"/>
                </a:lnTo>
                <a:lnTo>
                  <a:pt x="33" y="667"/>
                </a:lnTo>
                <a:lnTo>
                  <a:pt x="33" y="666"/>
                </a:lnTo>
                <a:lnTo>
                  <a:pt x="31" y="664"/>
                </a:lnTo>
                <a:lnTo>
                  <a:pt x="30" y="663"/>
                </a:lnTo>
                <a:lnTo>
                  <a:pt x="29" y="664"/>
                </a:lnTo>
                <a:lnTo>
                  <a:pt x="28" y="666"/>
                </a:lnTo>
                <a:lnTo>
                  <a:pt x="24" y="659"/>
                </a:lnTo>
                <a:lnTo>
                  <a:pt x="25" y="659"/>
                </a:lnTo>
                <a:lnTo>
                  <a:pt x="27" y="659"/>
                </a:lnTo>
                <a:lnTo>
                  <a:pt x="25" y="657"/>
                </a:lnTo>
                <a:lnTo>
                  <a:pt x="24" y="656"/>
                </a:lnTo>
                <a:lnTo>
                  <a:pt x="23" y="657"/>
                </a:lnTo>
                <a:lnTo>
                  <a:pt x="21" y="651"/>
                </a:lnTo>
                <a:lnTo>
                  <a:pt x="22" y="647"/>
                </a:lnTo>
                <a:lnTo>
                  <a:pt x="21" y="644"/>
                </a:lnTo>
                <a:lnTo>
                  <a:pt x="19" y="643"/>
                </a:lnTo>
                <a:lnTo>
                  <a:pt x="21" y="643"/>
                </a:lnTo>
                <a:lnTo>
                  <a:pt x="19" y="642"/>
                </a:lnTo>
                <a:lnTo>
                  <a:pt x="19" y="643"/>
                </a:lnTo>
                <a:lnTo>
                  <a:pt x="18" y="643"/>
                </a:lnTo>
                <a:lnTo>
                  <a:pt x="18" y="641"/>
                </a:lnTo>
                <a:lnTo>
                  <a:pt x="18" y="643"/>
                </a:lnTo>
                <a:lnTo>
                  <a:pt x="16" y="639"/>
                </a:lnTo>
                <a:lnTo>
                  <a:pt x="16" y="637"/>
                </a:lnTo>
                <a:lnTo>
                  <a:pt x="17" y="637"/>
                </a:lnTo>
                <a:lnTo>
                  <a:pt x="17" y="634"/>
                </a:lnTo>
                <a:lnTo>
                  <a:pt x="16" y="634"/>
                </a:lnTo>
                <a:lnTo>
                  <a:pt x="14" y="633"/>
                </a:lnTo>
                <a:lnTo>
                  <a:pt x="14" y="632"/>
                </a:lnTo>
                <a:lnTo>
                  <a:pt x="16" y="632"/>
                </a:lnTo>
                <a:lnTo>
                  <a:pt x="14" y="629"/>
                </a:lnTo>
                <a:lnTo>
                  <a:pt x="14" y="628"/>
                </a:lnTo>
                <a:lnTo>
                  <a:pt x="14" y="626"/>
                </a:lnTo>
                <a:lnTo>
                  <a:pt x="16" y="624"/>
                </a:lnTo>
                <a:lnTo>
                  <a:pt x="14" y="623"/>
                </a:lnTo>
                <a:lnTo>
                  <a:pt x="13" y="621"/>
                </a:lnTo>
                <a:lnTo>
                  <a:pt x="13" y="617"/>
                </a:lnTo>
                <a:lnTo>
                  <a:pt x="13" y="618"/>
                </a:lnTo>
                <a:lnTo>
                  <a:pt x="13" y="619"/>
                </a:lnTo>
                <a:lnTo>
                  <a:pt x="12" y="617"/>
                </a:lnTo>
                <a:lnTo>
                  <a:pt x="12" y="613"/>
                </a:lnTo>
                <a:lnTo>
                  <a:pt x="12" y="606"/>
                </a:lnTo>
                <a:lnTo>
                  <a:pt x="14" y="603"/>
                </a:lnTo>
                <a:lnTo>
                  <a:pt x="18" y="601"/>
                </a:lnTo>
                <a:lnTo>
                  <a:pt x="17" y="599"/>
                </a:lnTo>
                <a:lnTo>
                  <a:pt x="17" y="598"/>
                </a:lnTo>
                <a:lnTo>
                  <a:pt x="17" y="597"/>
                </a:lnTo>
                <a:lnTo>
                  <a:pt x="16" y="598"/>
                </a:lnTo>
                <a:lnTo>
                  <a:pt x="14" y="597"/>
                </a:lnTo>
                <a:lnTo>
                  <a:pt x="13" y="597"/>
                </a:lnTo>
                <a:lnTo>
                  <a:pt x="13" y="598"/>
                </a:lnTo>
                <a:lnTo>
                  <a:pt x="12" y="597"/>
                </a:lnTo>
                <a:lnTo>
                  <a:pt x="12" y="594"/>
                </a:lnTo>
                <a:lnTo>
                  <a:pt x="10" y="594"/>
                </a:lnTo>
                <a:lnTo>
                  <a:pt x="10" y="588"/>
                </a:lnTo>
                <a:lnTo>
                  <a:pt x="11" y="581"/>
                </a:lnTo>
                <a:lnTo>
                  <a:pt x="12" y="569"/>
                </a:lnTo>
                <a:lnTo>
                  <a:pt x="13" y="572"/>
                </a:lnTo>
                <a:lnTo>
                  <a:pt x="12" y="576"/>
                </a:lnTo>
                <a:lnTo>
                  <a:pt x="12" y="579"/>
                </a:lnTo>
                <a:lnTo>
                  <a:pt x="12" y="582"/>
                </a:lnTo>
                <a:lnTo>
                  <a:pt x="13" y="579"/>
                </a:lnTo>
                <a:lnTo>
                  <a:pt x="14" y="578"/>
                </a:lnTo>
                <a:lnTo>
                  <a:pt x="14" y="577"/>
                </a:lnTo>
                <a:lnTo>
                  <a:pt x="14" y="576"/>
                </a:lnTo>
                <a:lnTo>
                  <a:pt x="13" y="576"/>
                </a:lnTo>
                <a:lnTo>
                  <a:pt x="13" y="574"/>
                </a:lnTo>
                <a:lnTo>
                  <a:pt x="14" y="574"/>
                </a:lnTo>
                <a:lnTo>
                  <a:pt x="14" y="571"/>
                </a:lnTo>
                <a:lnTo>
                  <a:pt x="17" y="568"/>
                </a:lnTo>
                <a:lnTo>
                  <a:pt x="16" y="568"/>
                </a:lnTo>
                <a:lnTo>
                  <a:pt x="16" y="567"/>
                </a:lnTo>
                <a:lnTo>
                  <a:pt x="16" y="563"/>
                </a:lnTo>
                <a:lnTo>
                  <a:pt x="17" y="562"/>
                </a:lnTo>
                <a:lnTo>
                  <a:pt x="18" y="562"/>
                </a:lnTo>
                <a:lnTo>
                  <a:pt x="18" y="561"/>
                </a:lnTo>
                <a:lnTo>
                  <a:pt x="17" y="561"/>
                </a:lnTo>
                <a:lnTo>
                  <a:pt x="16" y="561"/>
                </a:lnTo>
                <a:lnTo>
                  <a:pt x="17" y="558"/>
                </a:lnTo>
                <a:lnTo>
                  <a:pt x="16" y="557"/>
                </a:lnTo>
                <a:lnTo>
                  <a:pt x="14" y="557"/>
                </a:lnTo>
                <a:lnTo>
                  <a:pt x="16" y="551"/>
                </a:lnTo>
                <a:lnTo>
                  <a:pt x="17" y="546"/>
                </a:lnTo>
                <a:lnTo>
                  <a:pt x="17" y="547"/>
                </a:lnTo>
                <a:lnTo>
                  <a:pt x="17" y="549"/>
                </a:lnTo>
                <a:lnTo>
                  <a:pt x="16" y="554"/>
                </a:lnTo>
                <a:lnTo>
                  <a:pt x="17" y="556"/>
                </a:lnTo>
                <a:lnTo>
                  <a:pt x="19" y="557"/>
                </a:lnTo>
                <a:lnTo>
                  <a:pt x="19" y="556"/>
                </a:lnTo>
                <a:lnTo>
                  <a:pt x="17" y="554"/>
                </a:lnTo>
                <a:lnTo>
                  <a:pt x="18" y="553"/>
                </a:lnTo>
                <a:lnTo>
                  <a:pt x="18" y="552"/>
                </a:lnTo>
                <a:lnTo>
                  <a:pt x="18" y="547"/>
                </a:lnTo>
                <a:lnTo>
                  <a:pt x="19" y="548"/>
                </a:lnTo>
                <a:lnTo>
                  <a:pt x="19" y="533"/>
                </a:lnTo>
                <a:lnTo>
                  <a:pt x="21" y="532"/>
                </a:lnTo>
                <a:lnTo>
                  <a:pt x="21" y="533"/>
                </a:lnTo>
                <a:lnTo>
                  <a:pt x="22" y="533"/>
                </a:lnTo>
                <a:lnTo>
                  <a:pt x="22" y="532"/>
                </a:lnTo>
                <a:lnTo>
                  <a:pt x="21" y="532"/>
                </a:lnTo>
                <a:lnTo>
                  <a:pt x="21" y="529"/>
                </a:lnTo>
                <a:lnTo>
                  <a:pt x="22" y="531"/>
                </a:lnTo>
                <a:lnTo>
                  <a:pt x="23" y="532"/>
                </a:lnTo>
                <a:lnTo>
                  <a:pt x="24" y="532"/>
                </a:lnTo>
                <a:lnTo>
                  <a:pt x="24" y="531"/>
                </a:lnTo>
                <a:lnTo>
                  <a:pt x="23" y="529"/>
                </a:lnTo>
                <a:lnTo>
                  <a:pt x="22" y="529"/>
                </a:lnTo>
                <a:lnTo>
                  <a:pt x="22" y="528"/>
                </a:lnTo>
                <a:lnTo>
                  <a:pt x="21" y="528"/>
                </a:lnTo>
                <a:lnTo>
                  <a:pt x="22" y="508"/>
                </a:lnTo>
                <a:lnTo>
                  <a:pt x="22" y="497"/>
                </a:lnTo>
                <a:lnTo>
                  <a:pt x="22" y="488"/>
                </a:lnTo>
                <a:lnTo>
                  <a:pt x="21" y="488"/>
                </a:lnTo>
                <a:lnTo>
                  <a:pt x="21" y="482"/>
                </a:lnTo>
                <a:lnTo>
                  <a:pt x="22" y="482"/>
                </a:lnTo>
                <a:lnTo>
                  <a:pt x="23" y="482"/>
                </a:lnTo>
                <a:lnTo>
                  <a:pt x="23" y="479"/>
                </a:lnTo>
                <a:lnTo>
                  <a:pt x="23" y="478"/>
                </a:lnTo>
                <a:lnTo>
                  <a:pt x="24" y="479"/>
                </a:lnTo>
                <a:lnTo>
                  <a:pt x="24" y="482"/>
                </a:lnTo>
                <a:lnTo>
                  <a:pt x="27" y="476"/>
                </a:lnTo>
                <a:lnTo>
                  <a:pt x="24" y="473"/>
                </a:lnTo>
                <a:lnTo>
                  <a:pt x="22" y="471"/>
                </a:lnTo>
                <a:lnTo>
                  <a:pt x="22" y="468"/>
                </a:lnTo>
                <a:lnTo>
                  <a:pt x="24" y="468"/>
                </a:lnTo>
                <a:lnTo>
                  <a:pt x="23" y="465"/>
                </a:lnTo>
                <a:lnTo>
                  <a:pt x="23" y="463"/>
                </a:lnTo>
                <a:lnTo>
                  <a:pt x="24" y="455"/>
                </a:lnTo>
                <a:lnTo>
                  <a:pt x="25" y="454"/>
                </a:lnTo>
                <a:lnTo>
                  <a:pt x="24" y="453"/>
                </a:lnTo>
                <a:lnTo>
                  <a:pt x="24" y="449"/>
                </a:lnTo>
                <a:lnTo>
                  <a:pt x="24" y="444"/>
                </a:lnTo>
                <a:lnTo>
                  <a:pt x="25" y="437"/>
                </a:lnTo>
                <a:lnTo>
                  <a:pt x="27" y="429"/>
                </a:lnTo>
                <a:lnTo>
                  <a:pt x="27" y="425"/>
                </a:lnTo>
                <a:lnTo>
                  <a:pt x="27" y="424"/>
                </a:lnTo>
                <a:lnTo>
                  <a:pt x="27" y="423"/>
                </a:lnTo>
                <a:lnTo>
                  <a:pt x="25" y="422"/>
                </a:lnTo>
                <a:lnTo>
                  <a:pt x="27" y="420"/>
                </a:lnTo>
                <a:lnTo>
                  <a:pt x="28" y="419"/>
                </a:lnTo>
                <a:lnTo>
                  <a:pt x="27" y="415"/>
                </a:lnTo>
                <a:lnTo>
                  <a:pt x="27" y="410"/>
                </a:lnTo>
                <a:lnTo>
                  <a:pt x="28" y="400"/>
                </a:lnTo>
                <a:lnTo>
                  <a:pt x="28" y="399"/>
                </a:lnTo>
                <a:lnTo>
                  <a:pt x="29" y="400"/>
                </a:lnTo>
                <a:lnTo>
                  <a:pt x="30" y="400"/>
                </a:lnTo>
                <a:lnTo>
                  <a:pt x="30" y="399"/>
                </a:lnTo>
                <a:lnTo>
                  <a:pt x="29" y="398"/>
                </a:lnTo>
                <a:lnTo>
                  <a:pt x="28" y="397"/>
                </a:lnTo>
                <a:lnTo>
                  <a:pt x="28" y="394"/>
                </a:lnTo>
                <a:lnTo>
                  <a:pt x="29" y="395"/>
                </a:lnTo>
                <a:lnTo>
                  <a:pt x="31" y="395"/>
                </a:lnTo>
                <a:lnTo>
                  <a:pt x="31" y="394"/>
                </a:lnTo>
                <a:lnTo>
                  <a:pt x="30" y="394"/>
                </a:lnTo>
                <a:lnTo>
                  <a:pt x="30" y="393"/>
                </a:lnTo>
                <a:lnTo>
                  <a:pt x="30" y="392"/>
                </a:lnTo>
                <a:lnTo>
                  <a:pt x="31" y="393"/>
                </a:lnTo>
                <a:lnTo>
                  <a:pt x="31" y="394"/>
                </a:lnTo>
                <a:lnTo>
                  <a:pt x="33" y="395"/>
                </a:lnTo>
                <a:lnTo>
                  <a:pt x="33" y="394"/>
                </a:lnTo>
                <a:lnTo>
                  <a:pt x="31" y="393"/>
                </a:lnTo>
                <a:lnTo>
                  <a:pt x="31" y="390"/>
                </a:lnTo>
                <a:lnTo>
                  <a:pt x="31" y="389"/>
                </a:lnTo>
                <a:lnTo>
                  <a:pt x="33" y="389"/>
                </a:lnTo>
                <a:lnTo>
                  <a:pt x="33" y="392"/>
                </a:lnTo>
                <a:lnTo>
                  <a:pt x="34" y="390"/>
                </a:lnTo>
                <a:lnTo>
                  <a:pt x="33" y="389"/>
                </a:lnTo>
                <a:lnTo>
                  <a:pt x="33" y="388"/>
                </a:lnTo>
                <a:lnTo>
                  <a:pt x="33" y="387"/>
                </a:lnTo>
                <a:lnTo>
                  <a:pt x="34" y="384"/>
                </a:lnTo>
                <a:lnTo>
                  <a:pt x="31" y="382"/>
                </a:lnTo>
                <a:lnTo>
                  <a:pt x="30" y="380"/>
                </a:lnTo>
                <a:lnTo>
                  <a:pt x="30" y="379"/>
                </a:lnTo>
                <a:lnTo>
                  <a:pt x="34" y="380"/>
                </a:lnTo>
                <a:lnTo>
                  <a:pt x="33" y="383"/>
                </a:lnTo>
                <a:lnTo>
                  <a:pt x="34" y="383"/>
                </a:lnTo>
                <a:lnTo>
                  <a:pt x="35" y="382"/>
                </a:lnTo>
                <a:lnTo>
                  <a:pt x="34" y="378"/>
                </a:lnTo>
                <a:lnTo>
                  <a:pt x="36" y="379"/>
                </a:lnTo>
                <a:lnTo>
                  <a:pt x="37" y="379"/>
                </a:lnTo>
                <a:lnTo>
                  <a:pt x="35" y="377"/>
                </a:lnTo>
                <a:lnTo>
                  <a:pt x="35" y="375"/>
                </a:lnTo>
                <a:lnTo>
                  <a:pt x="36" y="375"/>
                </a:lnTo>
                <a:lnTo>
                  <a:pt x="37" y="374"/>
                </a:lnTo>
                <a:lnTo>
                  <a:pt x="39" y="380"/>
                </a:lnTo>
                <a:lnTo>
                  <a:pt x="39" y="383"/>
                </a:lnTo>
                <a:lnTo>
                  <a:pt x="37" y="385"/>
                </a:lnTo>
                <a:lnTo>
                  <a:pt x="37" y="387"/>
                </a:lnTo>
                <a:lnTo>
                  <a:pt x="39" y="387"/>
                </a:lnTo>
                <a:lnTo>
                  <a:pt x="39" y="390"/>
                </a:lnTo>
                <a:lnTo>
                  <a:pt x="37" y="394"/>
                </a:lnTo>
                <a:lnTo>
                  <a:pt x="39" y="394"/>
                </a:lnTo>
                <a:lnTo>
                  <a:pt x="39" y="395"/>
                </a:lnTo>
                <a:lnTo>
                  <a:pt x="39" y="399"/>
                </a:lnTo>
                <a:lnTo>
                  <a:pt x="39" y="402"/>
                </a:lnTo>
                <a:lnTo>
                  <a:pt x="40" y="403"/>
                </a:lnTo>
                <a:lnTo>
                  <a:pt x="39" y="405"/>
                </a:lnTo>
                <a:lnTo>
                  <a:pt x="39" y="408"/>
                </a:lnTo>
                <a:lnTo>
                  <a:pt x="40" y="414"/>
                </a:lnTo>
                <a:lnTo>
                  <a:pt x="39" y="415"/>
                </a:lnTo>
                <a:lnTo>
                  <a:pt x="39" y="419"/>
                </a:lnTo>
                <a:lnTo>
                  <a:pt x="40" y="419"/>
                </a:lnTo>
                <a:lnTo>
                  <a:pt x="40" y="418"/>
                </a:lnTo>
                <a:lnTo>
                  <a:pt x="41" y="415"/>
                </a:lnTo>
                <a:lnTo>
                  <a:pt x="42" y="415"/>
                </a:lnTo>
                <a:lnTo>
                  <a:pt x="42" y="417"/>
                </a:lnTo>
                <a:lnTo>
                  <a:pt x="41" y="418"/>
                </a:lnTo>
                <a:lnTo>
                  <a:pt x="41" y="419"/>
                </a:lnTo>
                <a:lnTo>
                  <a:pt x="42" y="419"/>
                </a:lnTo>
                <a:lnTo>
                  <a:pt x="43" y="419"/>
                </a:lnTo>
                <a:lnTo>
                  <a:pt x="43" y="417"/>
                </a:lnTo>
                <a:lnTo>
                  <a:pt x="43" y="415"/>
                </a:lnTo>
                <a:lnTo>
                  <a:pt x="41" y="413"/>
                </a:lnTo>
                <a:lnTo>
                  <a:pt x="41" y="403"/>
                </a:lnTo>
                <a:lnTo>
                  <a:pt x="42" y="395"/>
                </a:lnTo>
                <a:lnTo>
                  <a:pt x="43" y="397"/>
                </a:lnTo>
                <a:lnTo>
                  <a:pt x="45" y="397"/>
                </a:lnTo>
                <a:lnTo>
                  <a:pt x="46" y="398"/>
                </a:lnTo>
                <a:lnTo>
                  <a:pt x="46" y="397"/>
                </a:lnTo>
                <a:lnTo>
                  <a:pt x="46" y="395"/>
                </a:lnTo>
                <a:lnTo>
                  <a:pt x="47" y="394"/>
                </a:lnTo>
                <a:lnTo>
                  <a:pt x="46" y="394"/>
                </a:lnTo>
                <a:lnTo>
                  <a:pt x="45" y="395"/>
                </a:lnTo>
                <a:lnTo>
                  <a:pt x="43" y="395"/>
                </a:lnTo>
                <a:lnTo>
                  <a:pt x="43" y="394"/>
                </a:lnTo>
                <a:lnTo>
                  <a:pt x="43" y="390"/>
                </a:lnTo>
                <a:lnTo>
                  <a:pt x="45" y="390"/>
                </a:lnTo>
                <a:lnTo>
                  <a:pt x="46" y="390"/>
                </a:lnTo>
                <a:lnTo>
                  <a:pt x="46" y="389"/>
                </a:lnTo>
                <a:lnTo>
                  <a:pt x="45" y="389"/>
                </a:lnTo>
                <a:lnTo>
                  <a:pt x="45" y="388"/>
                </a:lnTo>
                <a:lnTo>
                  <a:pt x="45" y="387"/>
                </a:lnTo>
                <a:lnTo>
                  <a:pt x="46" y="388"/>
                </a:lnTo>
                <a:lnTo>
                  <a:pt x="47" y="387"/>
                </a:lnTo>
                <a:lnTo>
                  <a:pt x="46" y="387"/>
                </a:lnTo>
                <a:lnTo>
                  <a:pt x="45" y="385"/>
                </a:lnTo>
                <a:lnTo>
                  <a:pt x="46" y="384"/>
                </a:lnTo>
                <a:lnTo>
                  <a:pt x="47" y="383"/>
                </a:lnTo>
                <a:lnTo>
                  <a:pt x="48" y="384"/>
                </a:lnTo>
                <a:lnTo>
                  <a:pt x="48" y="382"/>
                </a:lnTo>
                <a:lnTo>
                  <a:pt x="47" y="380"/>
                </a:lnTo>
                <a:lnTo>
                  <a:pt x="47" y="378"/>
                </a:lnTo>
                <a:lnTo>
                  <a:pt x="48" y="377"/>
                </a:lnTo>
                <a:lnTo>
                  <a:pt x="50" y="375"/>
                </a:lnTo>
                <a:lnTo>
                  <a:pt x="50" y="374"/>
                </a:lnTo>
                <a:lnTo>
                  <a:pt x="48" y="372"/>
                </a:lnTo>
                <a:lnTo>
                  <a:pt x="46" y="372"/>
                </a:lnTo>
                <a:lnTo>
                  <a:pt x="46" y="368"/>
                </a:lnTo>
                <a:lnTo>
                  <a:pt x="45" y="367"/>
                </a:lnTo>
                <a:lnTo>
                  <a:pt x="43" y="367"/>
                </a:lnTo>
                <a:lnTo>
                  <a:pt x="43" y="365"/>
                </a:lnTo>
                <a:lnTo>
                  <a:pt x="45" y="364"/>
                </a:lnTo>
                <a:lnTo>
                  <a:pt x="46" y="364"/>
                </a:lnTo>
                <a:lnTo>
                  <a:pt x="46" y="365"/>
                </a:lnTo>
                <a:lnTo>
                  <a:pt x="47" y="365"/>
                </a:lnTo>
                <a:lnTo>
                  <a:pt x="48" y="363"/>
                </a:lnTo>
                <a:lnTo>
                  <a:pt x="47" y="362"/>
                </a:lnTo>
                <a:lnTo>
                  <a:pt x="48" y="359"/>
                </a:lnTo>
                <a:lnTo>
                  <a:pt x="50" y="359"/>
                </a:lnTo>
                <a:lnTo>
                  <a:pt x="50" y="360"/>
                </a:lnTo>
                <a:lnTo>
                  <a:pt x="51" y="360"/>
                </a:lnTo>
                <a:lnTo>
                  <a:pt x="51" y="359"/>
                </a:lnTo>
                <a:lnTo>
                  <a:pt x="50" y="359"/>
                </a:lnTo>
                <a:lnTo>
                  <a:pt x="50" y="357"/>
                </a:lnTo>
                <a:lnTo>
                  <a:pt x="50" y="354"/>
                </a:lnTo>
                <a:lnTo>
                  <a:pt x="46" y="354"/>
                </a:lnTo>
                <a:lnTo>
                  <a:pt x="47" y="355"/>
                </a:lnTo>
                <a:lnTo>
                  <a:pt x="47" y="358"/>
                </a:lnTo>
                <a:lnTo>
                  <a:pt x="45" y="359"/>
                </a:lnTo>
                <a:lnTo>
                  <a:pt x="45" y="360"/>
                </a:lnTo>
                <a:lnTo>
                  <a:pt x="43" y="360"/>
                </a:lnTo>
                <a:lnTo>
                  <a:pt x="42" y="362"/>
                </a:lnTo>
                <a:lnTo>
                  <a:pt x="42" y="348"/>
                </a:lnTo>
                <a:lnTo>
                  <a:pt x="42" y="342"/>
                </a:lnTo>
                <a:lnTo>
                  <a:pt x="43" y="337"/>
                </a:lnTo>
                <a:lnTo>
                  <a:pt x="45" y="337"/>
                </a:lnTo>
                <a:lnTo>
                  <a:pt x="43" y="339"/>
                </a:lnTo>
                <a:lnTo>
                  <a:pt x="43" y="357"/>
                </a:lnTo>
                <a:lnTo>
                  <a:pt x="45" y="353"/>
                </a:lnTo>
                <a:lnTo>
                  <a:pt x="45" y="352"/>
                </a:lnTo>
                <a:lnTo>
                  <a:pt x="46" y="352"/>
                </a:lnTo>
                <a:lnTo>
                  <a:pt x="46" y="350"/>
                </a:lnTo>
                <a:lnTo>
                  <a:pt x="46" y="349"/>
                </a:lnTo>
                <a:lnTo>
                  <a:pt x="45" y="349"/>
                </a:lnTo>
                <a:lnTo>
                  <a:pt x="45" y="348"/>
                </a:lnTo>
                <a:lnTo>
                  <a:pt x="45" y="347"/>
                </a:lnTo>
                <a:lnTo>
                  <a:pt x="46" y="347"/>
                </a:lnTo>
                <a:lnTo>
                  <a:pt x="46" y="345"/>
                </a:lnTo>
                <a:lnTo>
                  <a:pt x="45" y="344"/>
                </a:lnTo>
                <a:lnTo>
                  <a:pt x="45" y="343"/>
                </a:lnTo>
                <a:lnTo>
                  <a:pt x="45" y="342"/>
                </a:lnTo>
                <a:lnTo>
                  <a:pt x="45" y="338"/>
                </a:lnTo>
                <a:lnTo>
                  <a:pt x="45" y="334"/>
                </a:lnTo>
                <a:lnTo>
                  <a:pt x="45" y="333"/>
                </a:lnTo>
                <a:lnTo>
                  <a:pt x="46" y="333"/>
                </a:lnTo>
                <a:lnTo>
                  <a:pt x="45" y="333"/>
                </a:lnTo>
                <a:lnTo>
                  <a:pt x="43" y="333"/>
                </a:lnTo>
                <a:lnTo>
                  <a:pt x="45" y="332"/>
                </a:lnTo>
                <a:lnTo>
                  <a:pt x="46" y="330"/>
                </a:lnTo>
                <a:lnTo>
                  <a:pt x="45" y="330"/>
                </a:lnTo>
                <a:lnTo>
                  <a:pt x="42" y="330"/>
                </a:lnTo>
                <a:lnTo>
                  <a:pt x="41" y="317"/>
                </a:lnTo>
                <a:lnTo>
                  <a:pt x="42" y="315"/>
                </a:lnTo>
                <a:lnTo>
                  <a:pt x="42" y="312"/>
                </a:lnTo>
                <a:lnTo>
                  <a:pt x="42" y="310"/>
                </a:lnTo>
                <a:lnTo>
                  <a:pt x="42" y="308"/>
                </a:lnTo>
                <a:lnTo>
                  <a:pt x="43" y="307"/>
                </a:lnTo>
                <a:lnTo>
                  <a:pt x="42" y="304"/>
                </a:lnTo>
                <a:lnTo>
                  <a:pt x="42" y="300"/>
                </a:lnTo>
                <a:lnTo>
                  <a:pt x="42" y="297"/>
                </a:lnTo>
                <a:lnTo>
                  <a:pt x="42" y="293"/>
                </a:lnTo>
                <a:lnTo>
                  <a:pt x="43" y="293"/>
                </a:lnTo>
                <a:lnTo>
                  <a:pt x="45" y="294"/>
                </a:lnTo>
                <a:lnTo>
                  <a:pt x="43" y="297"/>
                </a:lnTo>
                <a:lnTo>
                  <a:pt x="45" y="300"/>
                </a:lnTo>
                <a:lnTo>
                  <a:pt x="46" y="302"/>
                </a:lnTo>
                <a:lnTo>
                  <a:pt x="46" y="303"/>
                </a:lnTo>
                <a:lnTo>
                  <a:pt x="47" y="302"/>
                </a:lnTo>
                <a:lnTo>
                  <a:pt x="46" y="300"/>
                </a:lnTo>
                <a:lnTo>
                  <a:pt x="45" y="297"/>
                </a:lnTo>
                <a:lnTo>
                  <a:pt x="46" y="297"/>
                </a:lnTo>
                <a:lnTo>
                  <a:pt x="46" y="295"/>
                </a:lnTo>
                <a:lnTo>
                  <a:pt x="46" y="294"/>
                </a:lnTo>
                <a:lnTo>
                  <a:pt x="47" y="294"/>
                </a:lnTo>
                <a:lnTo>
                  <a:pt x="46" y="293"/>
                </a:lnTo>
                <a:lnTo>
                  <a:pt x="45" y="293"/>
                </a:lnTo>
                <a:lnTo>
                  <a:pt x="43" y="293"/>
                </a:lnTo>
                <a:lnTo>
                  <a:pt x="43" y="290"/>
                </a:lnTo>
                <a:lnTo>
                  <a:pt x="45" y="289"/>
                </a:lnTo>
                <a:lnTo>
                  <a:pt x="43" y="289"/>
                </a:lnTo>
                <a:lnTo>
                  <a:pt x="43" y="290"/>
                </a:lnTo>
                <a:lnTo>
                  <a:pt x="43" y="292"/>
                </a:lnTo>
                <a:lnTo>
                  <a:pt x="42" y="289"/>
                </a:lnTo>
                <a:lnTo>
                  <a:pt x="41" y="285"/>
                </a:lnTo>
                <a:lnTo>
                  <a:pt x="42" y="280"/>
                </a:lnTo>
                <a:lnTo>
                  <a:pt x="42" y="279"/>
                </a:lnTo>
                <a:lnTo>
                  <a:pt x="42" y="278"/>
                </a:lnTo>
                <a:lnTo>
                  <a:pt x="42" y="277"/>
                </a:lnTo>
                <a:lnTo>
                  <a:pt x="42" y="275"/>
                </a:lnTo>
                <a:lnTo>
                  <a:pt x="41" y="274"/>
                </a:lnTo>
                <a:lnTo>
                  <a:pt x="41" y="273"/>
                </a:lnTo>
                <a:lnTo>
                  <a:pt x="42" y="273"/>
                </a:lnTo>
                <a:lnTo>
                  <a:pt x="42" y="272"/>
                </a:lnTo>
                <a:lnTo>
                  <a:pt x="41" y="269"/>
                </a:lnTo>
                <a:lnTo>
                  <a:pt x="42" y="270"/>
                </a:lnTo>
                <a:lnTo>
                  <a:pt x="42" y="272"/>
                </a:lnTo>
                <a:lnTo>
                  <a:pt x="43" y="270"/>
                </a:lnTo>
                <a:lnTo>
                  <a:pt x="45" y="269"/>
                </a:lnTo>
                <a:lnTo>
                  <a:pt x="45" y="268"/>
                </a:lnTo>
                <a:lnTo>
                  <a:pt x="42" y="267"/>
                </a:lnTo>
                <a:lnTo>
                  <a:pt x="43" y="265"/>
                </a:lnTo>
                <a:lnTo>
                  <a:pt x="43" y="264"/>
                </a:lnTo>
                <a:lnTo>
                  <a:pt x="42" y="264"/>
                </a:lnTo>
                <a:lnTo>
                  <a:pt x="41" y="264"/>
                </a:lnTo>
                <a:lnTo>
                  <a:pt x="42" y="265"/>
                </a:lnTo>
                <a:lnTo>
                  <a:pt x="42" y="267"/>
                </a:lnTo>
                <a:lnTo>
                  <a:pt x="42" y="268"/>
                </a:lnTo>
                <a:lnTo>
                  <a:pt x="41" y="267"/>
                </a:lnTo>
                <a:lnTo>
                  <a:pt x="41" y="265"/>
                </a:lnTo>
                <a:lnTo>
                  <a:pt x="40" y="265"/>
                </a:lnTo>
                <a:lnTo>
                  <a:pt x="40" y="267"/>
                </a:lnTo>
                <a:lnTo>
                  <a:pt x="39" y="268"/>
                </a:lnTo>
                <a:lnTo>
                  <a:pt x="37" y="269"/>
                </a:lnTo>
                <a:lnTo>
                  <a:pt x="37" y="272"/>
                </a:lnTo>
                <a:lnTo>
                  <a:pt x="36" y="274"/>
                </a:lnTo>
                <a:lnTo>
                  <a:pt x="36" y="273"/>
                </a:lnTo>
                <a:lnTo>
                  <a:pt x="37" y="272"/>
                </a:lnTo>
                <a:lnTo>
                  <a:pt x="36" y="270"/>
                </a:lnTo>
                <a:lnTo>
                  <a:pt x="35" y="272"/>
                </a:lnTo>
                <a:lnTo>
                  <a:pt x="36" y="272"/>
                </a:lnTo>
                <a:lnTo>
                  <a:pt x="35" y="272"/>
                </a:lnTo>
                <a:lnTo>
                  <a:pt x="34" y="272"/>
                </a:lnTo>
                <a:lnTo>
                  <a:pt x="33" y="272"/>
                </a:lnTo>
                <a:lnTo>
                  <a:pt x="33" y="273"/>
                </a:lnTo>
                <a:lnTo>
                  <a:pt x="31" y="273"/>
                </a:lnTo>
                <a:lnTo>
                  <a:pt x="31" y="270"/>
                </a:lnTo>
                <a:lnTo>
                  <a:pt x="33" y="269"/>
                </a:lnTo>
                <a:lnTo>
                  <a:pt x="31" y="268"/>
                </a:lnTo>
                <a:lnTo>
                  <a:pt x="30" y="272"/>
                </a:lnTo>
                <a:lnTo>
                  <a:pt x="29" y="274"/>
                </a:lnTo>
                <a:lnTo>
                  <a:pt x="29" y="275"/>
                </a:lnTo>
                <a:lnTo>
                  <a:pt x="30" y="275"/>
                </a:lnTo>
                <a:lnTo>
                  <a:pt x="31" y="274"/>
                </a:lnTo>
                <a:lnTo>
                  <a:pt x="30" y="277"/>
                </a:lnTo>
                <a:lnTo>
                  <a:pt x="29" y="277"/>
                </a:lnTo>
                <a:lnTo>
                  <a:pt x="29" y="279"/>
                </a:lnTo>
                <a:lnTo>
                  <a:pt x="28" y="280"/>
                </a:lnTo>
                <a:lnTo>
                  <a:pt x="27" y="279"/>
                </a:lnTo>
                <a:lnTo>
                  <a:pt x="27" y="277"/>
                </a:lnTo>
                <a:lnTo>
                  <a:pt x="27" y="273"/>
                </a:lnTo>
                <a:lnTo>
                  <a:pt x="27" y="270"/>
                </a:lnTo>
                <a:lnTo>
                  <a:pt x="28" y="272"/>
                </a:lnTo>
                <a:lnTo>
                  <a:pt x="29" y="272"/>
                </a:lnTo>
                <a:lnTo>
                  <a:pt x="29" y="270"/>
                </a:lnTo>
                <a:lnTo>
                  <a:pt x="28" y="270"/>
                </a:lnTo>
                <a:lnTo>
                  <a:pt x="28" y="269"/>
                </a:lnTo>
                <a:lnTo>
                  <a:pt x="28" y="268"/>
                </a:lnTo>
                <a:lnTo>
                  <a:pt x="27" y="269"/>
                </a:lnTo>
                <a:lnTo>
                  <a:pt x="24" y="265"/>
                </a:lnTo>
                <a:lnTo>
                  <a:pt x="23" y="264"/>
                </a:lnTo>
                <a:lnTo>
                  <a:pt x="22" y="264"/>
                </a:lnTo>
                <a:lnTo>
                  <a:pt x="22" y="262"/>
                </a:lnTo>
                <a:lnTo>
                  <a:pt x="23" y="260"/>
                </a:lnTo>
                <a:lnTo>
                  <a:pt x="23" y="258"/>
                </a:lnTo>
                <a:lnTo>
                  <a:pt x="23" y="254"/>
                </a:lnTo>
                <a:lnTo>
                  <a:pt x="24" y="255"/>
                </a:lnTo>
                <a:lnTo>
                  <a:pt x="24" y="257"/>
                </a:lnTo>
                <a:lnTo>
                  <a:pt x="25" y="255"/>
                </a:lnTo>
                <a:lnTo>
                  <a:pt x="25" y="253"/>
                </a:lnTo>
                <a:lnTo>
                  <a:pt x="27" y="250"/>
                </a:lnTo>
                <a:lnTo>
                  <a:pt x="28" y="250"/>
                </a:lnTo>
                <a:lnTo>
                  <a:pt x="27" y="249"/>
                </a:lnTo>
                <a:lnTo>
                  <a:pt x="25" y="249"/>
                </a:lnTo>
                <a:lnTo>
                  <a:pt x="24" y="252"/>
                </a:lnTo>
                <a:lnTo>
                  <a:pt x="23" y="250"/>
                </a:lnTo>
                <a:lnTo>
                  <a:pt x="23" y="248"/>
                </a:lnTo>
                <a:lnTo>
                  <a:pt x="24" y="249"/>
                </a:lnTo>
                <a:lnTo>
                  <a:pt x="25" y="248"/>
                </a:lnTo>
                <a:lnTo>
                  <a:pt x="28" y="247"/>
                </a:lnTo>
                <a:lnTo>
                  <a:pt x="25" y="243"/>
                </a:lnTo>
                <a:lnTo>
                  <a:pt x="24" y="242"/>
                </a:lnTo>
                <a:lnTo>
                  <a:pt x="24" y="238"/>
                </a:lnTo>
                <a:lnTo>
                  <a:pt x="24" y="237"/>
                </a:lnTo>
                <a:lnTo>
                  <a:pt x="25" y="237"/>
                </a:lnTo>
                <a:lnTo>
                  <a:pt x="25" y="235"/>
                </a:lnTo>
                <a:lnTo>
                  <a:pt x="24" y="235"/>
                </a:lnTo>
                <a:lnTo>
                  <a:pt x="23" y="235"/>
                </a:lnTo>
                <a:lnTo>
                  <a:pt x="23" y="234"/>
                </a:lnTo>
                <a:lnTo>
                  <a:pt x="24" y="234"/>
                </a:lnTo>
                <a:lnTo>
                  <a:pt x="23" y="230"/>
                </a:lnTo>
                <a:lnTo>
                  <a:pt x="23" y="228"/>
                </a:lnTo>
                <a:lnTo>
                  <a:pt x="24" y="225"/>
                </a:lnTo>
                <a:lnTo>
                  <a:pt x="24" y="223"/>
                </a:lnTo>
                <a:lnTo>
                  <a:pt x="24" y="224"/>
                </a:lnTo>
                <a:lnTo>
                  <a:pt x="23" y="225"/>
                </a:lnTo>
                <a:lnTo>
                  <a:pt x="23" y="223"/>
                </a:lnTo>
                <a:lnTo>
                  <a:pt x="23" y="220"/>
                </a:lnTo>
                <a:lnTo>
                  <a:pt x="23" y="216"/>
                </a:lnTo>
                <a:lnTo>
                  <a:pt x="23" y="213"/>
                </a:lnTo>
                <a:lnTo>
                  <a:pt x="24" y="213"/>
                </a:lnTo>
                <a:lnTo>
                  <a:pt x="25" y="211"/>
                </a:lnTo>
                <a:lnTo>
                  <a:pt x="25" y="210"/>
                </a:lnTo>
                <a:lnTo>
                  <a:pt x="24" y="210"/>
                </a:lnTo>
                <a:lnTo>
                  <a:pt x="24" y="205"/>
                </a:lnTo>
                <a:lnTo>
                  <a:pt x="23" y="201"/>
                </a:lnTo>
                <a:lnTo>
                  <a:pt x="25" y="200"/>
                </a:lnTo>
                <a:lnTo>
                  <a:pt x="25" y="198"/>
                </a:lnTo>
                <a:lnTo>
                  <a:pt x="25" y="199"/>
                </a:lnTo>
                <a:lnTo>
                  <a:pt x="24" y="199"/>
                </a:lnTo>
                <a:lnTo>
                  <a:pt x="25" y="198"/>
                </a:lnTo>
                <a:lnTo>
                  <a:pt x="24" y="196"/>
                </a:lnTo>
                <a:lnTo>
                  <a:pt x="24" y="195"/>
                </a:lnTo>
                <a:lnTo>
                  <a:pt x="25" y="194"/>
                </a:lnTo>
                <a:lnTo>
                  <a:pt x="27" y="195"/>
                </a:lnTo>
                <a:lnTo>
                  <a:pt x="27" y="196"/>
                </a:lnTo>
                <a:lnTo>
                  <a:pt x="27" y="201"/>
                </a:lnTo>
                <a:lnTo>
                  <a:pt x="28" y="203"/>
                </a:lnTo>
                <a:lnTo>
                  <a:pt x="28" y="204"/>
                </a:lnTo>
                <a:lnTo>
                  <a:pt x="27" y="204"/>
                </a:lnTo>
                <a:lnTo>
                  <a:pt x="27" y="205"/>
                </a:lnTo>
                <a:lnTo>
                  <a:pt x="27" y="208"/>
                </a:lnTo>
                <a:lnTo>
                  <a:pt x="27" y="209"/>
                </a:lnTo>
                <a:lnTo>
                  <a:pt x="28" y="211"/>
                </a:lnTo>
                <a:lnTo>
                  <a:pt x="27" y="213"/>
                </a:lnTo>
                <a:lnTo>
                  <a:pt x="24" y="214"/>
                </a:lnTo>
                <a:lnTo>
                  <a:pt x="25" y="215"/>
                </a:lnTo>
                <a:lnTo>
                  <a:pt x="24" y="215"/>
                </a:lnTo>
                <a:lnTo>
                  <a:pt x="24" y="216"/>
                </a:lnTo>
                <a:lnTo>
                  <a:pt x="24" y="219"/>
                </a:lnTo>
                <a:lnTo>
                  <a:pt x="25" y="218"/>
                </a:lnTo>
                <a:lnTo>
                  <a:pt x="27" y="218"/>
                </a:lnTo>
                <a:lnTo>
                  <a:pt x="28" y="216"/>
                </a:lnTo>
                <a:lnTo>
                  <a:pt x="29" y="216"/>
                </a:lnTo>
                <a:lnTo>
                  <a:pt x="27" y="219"/>
                </a:lnTo>
                <a:lnTo>
                  <a:pt x="24" y="220"/>
                </a:lnTo>
                <a:lnTo>
                  <a:pt x="24" y="221"/>
                </a:lnTo>
                <a:lnTo>
                  <a:pt x="25" y="221"/>
                </a:lnTo>
                <a:lnTo>
                  <a:pt x="27" y="221"/>
                </a:lnTo>
                <a:lnTo>
                  <a:pt x="25" y="223"/>
                </a:lnTo>
                <a:lnTo>
                  <a:pt x="25" y="224"/>
                </a:lnTo>
                <a:lnTo>
                  <a:pt x="24" y="226"/>
                </a:lnTo>
                <a:lnTo>
                  <a:pt x="25" y="226"/>
                </a:lnTo>
                <a:lnTo>
                  <a:pt x="27" y="226"/>
                </a:lnTo>
                <a:lnTo>
                  <a:pt x="27" y="225"/>
                </a:lnTo>
                <a:lnTo>
                  <a:pt x="27" y="226"/>
                </a:lnTo>
                <a:lnTo>
                  <a:pt x="27" y="228"/>
                </a:lnTo>
                <a:lnTo>
                  <a:pt x="27" y="229"/>
                </a:lnTo>
                <a:lnTo>
                  <a:pt x="29" y="229"/>
                </a:lnTo>
                <a:lnTo>
                  <a:pt x="28" y="226"/>
                </a:lnTo>
                <a:lnTo>
                  <a:pt x="28" y="225"/>
                </a:lnTo>
                <a:lnTo>
                  <a:pt x="27" y="225"/>
                </a:lnTo>
                <a:lnTo>
                  <a:pt x="27" y="224"/>
                </a:lnTo>
                <a:lnTo>
                  <a:pt x="28" y="223"/>
                </a:lnTo>
                <a:lnTo>
                  <a:pt x="28" y="221"/>
                </a:lnTo>
                <a:lnTo>
                  <a:pt x="29" y="221"/>
                </a:lnTo>
                <a:lnTo>
                  <a:pt x="30" y="223"/>
                </a:lnTo>
                <a:lnTo>
                  <a:pt x="30" y="221"/>
                </a:lnTo>
                <a:lnTo>
                  <a:pt x="29" y="221"/>
                </a:lnTo>
                <a:lnTo>
                  <a:pt x="30" y="220"/>
                </a:lnTo>
                <a:lnTo>
                  <a:pt x="30" y="219"/>
                </a:lnTo>
                <a:lnTo>
                  <a:pt x="30" y="218"/>
                </a:lnTo>
                <a:lnTo>
                  <a:pt x="29" y="216"/>
                </a:lnTo>
                <a:lnTo>
                  <a:pt x="29" y="215"/>
                </a:lnTo>
                <a:lnTo>
                  <a:pt x="27" y="215"/>
                </a:lnTo>
                <a:lnTo>
                  <a:pt x="28" y="213"/>
                </a:lnTo>
                <a:lnTo>
                  <a:pt x="29" y="211"/>
                </a:lnTo>
                <a:lnTo>
                  <a:pt x="29" y="210"/>
                </a:lnTo>
                <a:lnTo>
                  <a:pt x="28" y="209"/>
                </a:lnTo>
                <a:lnTo>
                  <a:pt x="29" y="208"/>
                </a:lnTo>
                <a:lnTo>
                  <a:pt x="31" y="206"/>
                </a:lnTo>
                <a:lnTo>
                  <a:pt x="29" y="205"/>
                </a:lnTo>
                <a:lnTo>
                  <a:pt x="29" y="203"/>
                </a:lnTo>
                <a:lnTo>
                  <a:pt x="28" y="198"/>
                </a:lnTo>
                <a:lnTo>
                  <a:pt x="29" y="198"/>
                </a:lnTo>
                <a:lnTo>
                  <a:pt x="29" y="196"/>
                </a:lnTo>
                <a:lnTo>
                  <a:pt x="29" y="194"/>
                </a:lnTo>
                <a:lnTo>
                  <a:pt x="28" y="193"/>
                </a:lnTo>
                <a:lnTo>
                  <a:pt x="27" y="191"/>
                </a:lnTo>
                <a:lnTo>
                  <a:pt x="27" y="190"/>
                </a:lnTo>
                <a:lnTo>
                  <a:pt x="28" y="193"/>
                </a:lnTo>
                <a:lnTo>
                  <a:pt x="29" y="191"/>
                </a:lnTo>
                <a:lnTo>
                  <a:pt x="29" y="190"/>
                </a:lnTo>
                <a:lnTo>
                  <a:pt x="28" y="189"/>
                </a:lnTo>
                <a:lnTo>
                  <a:pt x="27" y="190"/>
                </a:lnTo>
                <a:lnTo>
                  <a:pt x="25" y="193"/>
                </a:lnTo>
                <a:lnTo>
                  <a:pt x="24" y="191"/>
                </a:lnTo>
                <a:lnTo>
                  <a:pt x="24" y="198"/>
                </a:lnTo>
                <a:lnTo>
                  <a:pt x="23" y="196"/>
                </a:lnTo>
                <a:lnTo>
                  <a:pt x="23" y="195"/>
                </a:lnTo>
                <a:lnTo>
                  <a:pt x="23" y="191"/>
                </a:lnTo>
                <a:lnTo>
                  <a:pt x="24" y="181"/>
                </a:lnTo>
                <a:lnTo>
                  <a:pt x="25" y="181"/>
                </a:lnTo>
                <a:lnTo>
                  <a:pt x="28" y="180"/>
                </a:lnTo>
                <a:lnTo>
                  <a:pt x="28" y="176"/>
                </a:lnTo>
                <a:lnTo>
                  <a:pt x="28" y="174"/>
                </a:lnTo>
                <a:lnTo>
                  <a:pt x="29" y="174"/>
                </a:lnTo>
                <a:lnTo>
                  <a:pt x="30" y="176"/>
                </a:lnTo>
                <a:lnTo>
                  <a:pt x="30" y="175"/>
                </a:lnTo>
                <a:lnTo>
                  <a:pt x="30" y="174"/>
                </a:lnTo>
                <a:lnTo>
                  <a:pt x="28" y="171"/>
                </a:lnTo>
                <a:lnTo>
                  <a:pt x="28" y="170"/>
                </a:lnTo>
                <a:lnTo>
                  <a:pt x="29" y="170"/>
                </a:lnTo>
                <a:lnTo>
                  <a:pt x="29" y="169"/>
                </a:lnTo>
                <a:lnTo>
                  <a:pt x="30" y="168"/>
                </a:lnTo>
                <a:lnTo>
                  <a:pt x="29" y="168"/>
                </a:lnTo>
                <a:lnTo>
                  <a:pt x="28" y="169"/>
                </a:lnTo>
                <a:lnTo>
                  <a:pt x="28" y="170"/>
                </a:lnTo>
                <a:lnTo>
                  <a:pt x="27" y="169"/>
                </a:lnTo>
                <a:lnTo>
                  <a:pt x="28" y="168"/>
                </a:lnTo>
                <a:lnTo>
                  <a:pt x="29" y="166"/>
                </a:lnTo>
                <a:lnTo>
                  <a:pt x="29" y="165"/>
                </a:lnTo>
                <a:lnTo>
                  <a:pt x="28" y="165"/>
                </a:lnTo>
                <a:lnTo>
                  <a:pt x="25" y="164"/>
                </a:lnTo>
                <a:lnTo>
                  <a:pt x="27" y="164"/>
                </a:lnTo>
                <a:lnTo>
                  <a:pt x="28" y="164"/>
                </a:lnTo>
                <a:lnTo>
                  <a:pt x="29" y="163"/>
                </a:lnTo>
                <a:lnTo>
                  <a:pt x="28" y="161"/>
                </a:lnTo>
                <a:lnTo>
                  <a:pt x="27" y="160"/>
                </a:lnTo>
                <a:lnTo>
                  <a:pt x="25" y="160"/>
                </a:lnTo>
                <a:lnTo>
                  <a:pt x="27" y="158"/>
                </a:lnTo>
                <a:lnTo>
                  <a:pt x="27" y="156"/>
                </a:lnTo>
                <a:lnTo>
                  <a:pt x="27" y="154"/>
                </a:lnTo>
                <a:lnTo>
                  <a:pt x="27" y="153"/>
                </a:lnTo>
                <a:lnTo>
                  <a:pt x="27" y="151"/>
                </a:lnTo>
                <a:lnTo>
                  <a:pt x="28" y="151"/>
                </a:lnTo>
                <a:lnTo>
                  <a:pt x="28" y="150"/>
                </a:lnTo>
                <a:lnTo>
                  <a:pt x="27" y="149"/>
                </a:lnTo>
                <a:lnTo>
                  <a:pt x="27" y="148"/>
                </a:lnTo>
                <a:lnTo>
                  <a:pt x="25" y="146"/>
                </a:lnTo>
                <a:lnTo>
                  <a:pt x="27" y="145"/>
                </a:lnTo>
                <a:lnTo>
                  <a:pt x="29" y="146"/>
                </a:lnTo>
                <a:lnTo>
                  <a:pt x="29" y="154"/>
                </a:lnTo>
                <a:lnTo>
                  <a:pt x="29" y="160"/>
                </a:lnTo>
                <a:lnTo>
                  <a:pt x="31" y="173"/>
                </a:lnTo>
                <a:lnTo>
                  <a:pt x="31" y="171"/>
                </a:lnTo>
                <a:lnTo>
                  <a:pt x="33" y="178"/>
                </a:lnTo>
                <a:lnTo>
                  <a:pt x="31" y="180"/>
                </a:lnTo>
                <a:lnTo>
                  <a:pt x="33" y="180"/>
                </a:lnTo>
                <a:lnTo>
                  <a:pt x="31" y="181"/>
                </a:lnTo>
                <a:lnTo>
                  <a:pt x="31" y="183"/>
                </a:lnTo>
                <a:lnTo>
                  <a:pt x="29" y="181"/>
                </a:lnTo>
                <a:lnTo>
                  <a:pt x="29" y="180"/>
                </a:lnTo>
                <a:lnTo>
                  <a:pt x="29" y="178"/>
                </a:lnTo>
                <a:lnTo>
                  <a:pt x="27" y="181"/>
                </a:lnTo>
                <a:lnTo>
                  <a:pt x="25" y="188"/>
                </a:lnTo>
                <a:lnTo>
                  <a:pt x="24" y="188"/>
                </a:lnTo>
                <a:lnTo>
                  <a:pt x="25" y="189"/>
                </a:lnTo>
                <a:lnTo>
                  <a:pt x="27" y="189"/>
                </a:lnTo>
                <a:lnTo>
                  <a:pt x="29" y="188"/>
                </a:lnTo>
                <a:lnTo>
                  <a:pt x="29" y="186"/>
                </a:lnTo>
                <a:lnTo>
                  <a:pt x="28" y="185"/>
                </a:lnTo>
                <a:lnTo>
                  <a:pt x="27" y="184"/>
                </a:lnTo>
                <a:lnTo>
                  <a:pt x="31" y="185"/>
                </a:lnTo>
                <a:lnTo>
                  <a:pt x="33" y="184"/>
                </a:lnTo>
                <a:lnTo>
                  <a:pt x="33" y="183"/>
                </a:lnTo>
                <a:lnTo>
                  <a:pt x="34" y="191"/>
                </a:lnTo>
                <a:lnTo>
                  <a:pt x="34" y="195"/>
                </a:lnTo>
                <a:lnTo>
                  <a:pt x="34" y="200"/>
                </a:lnTo>
                <a:lnTo>
                  <a:pt x="34" y="201"/>
                </a:lnTo>
                <a:lnTo>
                  <a:pt x="34" y="204"/>
                </a:lnTo>
                <a:lnTo>
                  <a:pt x="34" y="210"/>
                </a:lnTo>
                <a:lnTo>
                  <a:pt x="35" y="210"/>
                </a:lnTo>
                <a:lnTo>
                  <a:pt x="36" y="211"/>
                </a:lnTo>
                <a:lnTo>
                  <a:pt x="36" y="213"/>
                </a:lnTo>
                <a:lnTo>
                  <a:pt x="34" y="214"/>
                </a:lnTo>
                <a:lnTo>
                  <a:pt x="31" y="214"/>
                </a:lnTo>
                <a:lnTo>
                  <a:pt x="33" y="220"/>
                </a:lnTo>
                <a:lnTo>
                  <a:pt x="34" y="220"/>
                </a:lnTo>
                <a:lnTo>
                  <a:pt x="35" y="219"/>
                </a:lnTo>
                <a:lnTo>
                  <a:pt x="34" y="218"/>
                </a:lnTo>
                <a:lnTo>
                  <a:pt x="33" y="215"/>
                </a:lnTo>
                <a:lnTo>
                  <a:pt x="35" y="214"/>
                </a:lnTo>
                <a:lnTo>
                  <a:pt x="36" y="215"/>
                </a:lnTo>
                <a:lnTo>
                  <a:pt x="36" y="218"/>
                </a:lnTo>
                <a:lnTo>
                  <a:pt x="36" y="220"/>
                </a:lnTo>
                <a:lnTo>
                  <a:pt x="35" y="220"/>
                </a:lnTo>
                <a:lnTo>
                  <a:pt x="35" y="221"/>
                </a:lnTo>
                <a:lnTo>
                  <a:pt x="36" y="223"/>
                </a:lnTo>
                <a:lnTo>
                  <a:pt x="37" y="239"/>
                </a:lnTo>
                <a:lnTo>
                  <a:pt x="37" y="245"/>
                </a:lnTo>
                <a:lnTo>
                  <a:pt x="37" y="250"/>
                </a:lnTo>
                <a:lnTo>
                  <a:pt x="39" y="255"/>
                </a:lnTo>
                <a:lnTo>
                  <a:pt x="39" y="259"/>
                </a:lnTo>
                <a:lnTo>
                  <a:pt x="40" y="262"/>
                </a:lnTo>
                <a:lnTo>
                  <a:pt x="41" y="260"/>
                </a:lnTo>
                <a:lnTo>
                  <a:pt x="42" y="259"/>
                </a:lnTo>
                <a:lnTo>
                  <a:pt x="43" y="258"/>
                </a:lnTo>
                <a:lnTo>
                  <a:pt x="43" y="253"/>
                </a:lnTo>
                <a:lnTo>
                  <a:pt x="45" y="252"/>
                </a:lnTo>
                <a:lnTo>
                  <a:pt x="46" y="250"/>
                </a:lnTo>
                <a:lnTo>
                  <a:pt x="43" y="248"/>
                </a:lnTo>
                <a:lnTo>
                  <a:pt x="42" y="245"/>
                </a:lnTo>
                <a:lnTo>
                  <a:pt x="41" y="245"/>
                </a:lnTo>
                <a:lnTo>
                  <a:pt x="40" y="245"/>
                </a:lnTo>
                <a:lnTo>
                  <a:pt x="40" y="244"/>
                </a:lnTo>
                <a:lnTo>
                  <a:pt x="41" y="244"/>
                </a:lnTo>
                <a:lnTo>
                  <a:pt x="43" y="245"/>
                </a:lnTo>
                <a:lnTo>
                  <a:pt x="45" y="240"/>
                </a:lnTo>
                <a:lnTo>
                  <a:pt x="45" y="239"/>
                </a:lnTo>
                <a:lnTo>
                  <a:pt x="43" y="240"/>
                </a:lnTo>
                <a:lnTo>
                  <a:pt x="42" y="240"/>
                </a:lnTo>
                <a:lnTo>
                  <a:pt x="42" y="239"/>
                </a:lnTo>
                <a:lnTo>
                  <a:pt x="41" y="240"/>
                </a:lnTo>
                <a:lnTo>
                  <a:pt x="42" y="242"/>
                </a:lnTo>
                <a:lnTo>
                  <a:pt x="42" y="243"/>
                </a:lnTo>
                <a:lnTo>
                  <a:pt x="42" y="244"/>
                </a:lnTo>
                <a:lnTo>
                  <a:pt x="41" y="243"/>
                </a:lnTo>
                <a:lnTo>
                  <a:pt x="40" y="242"/>
                </a:lnTo>
                <a:lnTo>
                  <a:pt x="40" y="234"/>
                </a:lnTo>
                <a:lnTo>
                  <a:pt x="40" y="225"/>
                </a:lnTo>
                <a:lnTo>
                  <a:pt x="40" y="226"/>
                </a:lnTo>
                <a:lnTo>
                  <a:pt x="41" y="228"/>
                </a:lnTo>
                <a:lnTo>
                  <a:pt x="41" y="229"/>
                </a:lnTo>
                <a:lnTo>
                  <a:pt x="42" y="228"/>
                </a:lnTo>
                <a:lnTo>
                  <a:pt x="42" y="225"/>
                </a:lnTo>
                <a:lnTo>
                  <a:pt x="42" y="224"/>
                </a:lnTo>
                <a:lnTo>
                  <a:pt x="41" y="224"/>
                </a:lnTo>
                <a:lnTo>
                  <a:pt x="41" y="223"/>
                </a:lnTo>
                <a:lnTo>
                  <a:pt x="42" y="223"/>
                </a:lnTo>
                <a:lnTo>
                  <a:pt x="42" y="220"/>
                </a:lnTo>
                <a:lnTo>
                  <a:pt x="41" y="220"/>
                </a:lnTo>
                <a:lnTo>
                  <a:pt x="42" y="219"/>
                </a:lnTo>
                <a:lnTo>
                  <a:pt x="43" y="218"/>
                </a:lnTo>
                <a:lnTo>
                  <a:pt x="43" y="215"/>
                </a:lnTo>
                <a:lnTo>
                  <a:pt x="42" y="216"/>
                </a:lnTo>
                <a:lnTo>
                  <a:pt x="41" y="218"/>
                </a:lnTo>
                <a:lnTo>
                  <a:pt x="40" y="218"/>
                </a:lnTo>
                <a:lnTo>
                  <a:pt x="41" y="216"/>
                </a:lnTo>
                <a:lnTo>
                  <a:pt x="42" y="215"/>
                </a:lnTo>
                <a:lnTo>
                  <a:pt x="42" y="214"/>
                </a:lnTo>
                <a:lnTo>
                  <a:pt x="41" y="214"/>
                </a:lnTo>
                <a:lnTo>
                  <a:pt x="40" y="214"/>
                </a:lnTo>
                <a:lnTo>
                  <a:pt x="40" y="215"/>
                </a:lnTo>
                <a:lnTo>
                  <a:pt x="39" y="214"/>
                </a:lnTo>
                <a:lnTo>
                  <a:pt x="40" y="214"/>
                </a:lnTo>
                <a:lnTo>
                  <a:pt x="39" y="211"/>
                </a:lnTo>
                <a:lnTo>
                  <a:pt x="39" y="201"/>
                </a:lnTo>
                <a:lnTo>
                  <a:pt x="39" y="204"/>
                </a:lnTo>
                <a:lnTo>
                  <a:pt x="39" y="206"/>
                </a:lnTo>
                <a:lnTo>
                  <a:pt x="40" y="205"/>
                </a:lnTo>
                <a:lnTo>
                  <a:pt x="40" y="203"/>
                </a:lnTo>
                <a:lnTo>
                  <a:pt x="42" y="201"/>
                </a:lnTo>
                <a:lnTo>
                  <a:pt x="43" y="200"/>
                </a:lnTo>
                <a:lnTo>
                  <a:pt x="42" y="200"/>
                </a:lnTo>
                <a:lnTo>
                  <a:pt x="41" y="200"/>
                </a:lnTo>
                <a:lnTo>
                  <a:pt x="40" y="200"/>
                </a:lnTo>
                <a:lnTo>
                  <a:pt x="40" y="199"/>
                </a:lnTo>
                <a:lnTo>
                  <a:pt x="41" y="198"/>
                </a:lnTo>
                <a:lnTo>
                  <a:pt x="43" y="198"/>
                </a:lnTo>
                <a:lnTo>
                  <a:pt x="45" y="196"/>
                </a:lnTo>
                <a:lnTo>
                  <a:pt x="45" y="194"/>
                </a:lnTo>
                <a:lnTo>
                  <a:pt x="46" y="191"/>
                </a:lnTo>
                <a:lnTo>
                  <a:pt x="45" y="190"/>
                </a:lnTo>
                <a:lnTo>
                  <a:pt x="43" y="190"/>
                </a:lnTo>
                <a:lnTo>
                  <a:pt x="43" y="188"/>
                </a:lnTo>
                <a:lnTo>
                  <a:pt x="45" y="188"/>
                </a:lnTo>
                <a:lnTo>
                  <a:pt x="45" y="186"/>
                </a:lnTo>
                <a:lnTo>
                  <a:pt x="45" y="184"/>
                </a:lnTo>
                <a:lnTo>
                  <a:pt x="47" y="184"/>
                </a:lnTo>
                <a:lnTo>
                  <a:pt x="47" y="183"/>
                </a:lnTo>
                <a:lnTo>
                  <a:pt x="48" y="183"/>
                </a:lnTo>
                <a:lnTo>
                  <a:pt x="51" y="183"/>
                </a:lnTo>
                <a:lnTo>
                  <a:pt x="50" y="184"/>
                </a:lnTo>
                <a:lnTo>
                  <a:pt x="51" y="185"/>
                </a:lnTo>
                <a:lnTo>
                  <a:pt x="52" y="188"/>
                </a:lnTo>
                <a:lnTo>
                  <a:pt x="53" y="186"/>
                </a:lnTo>
                <a:lnTo>
                  <a:pt x="53" y="185"/>
                </a:lnTo>
                <a:lnTo>
                  <a:pt x="54" y="186"/>
                </a:lnTo>
                <a:lnTo>
                  <a:pt x="54" y="188"/>
                </a:lnTo>
                <a:lnTo>
                  <a:pt x="53" y="188"/>
                </a:lnTo>
                <a:lnTo>
                  <a:pt x="54" y="189"/>
                </a:lnTo>
                <a:lnTo>
                  <a:pt x="53" y="190"/>
                </a:lnTo>
                <a:lnTo>
                  <a:pt x="53" y="189"/>
                </a:lnTo>
                <a:lnTo>
                  <a:pt x="51" y="189"/>
                </a:lnTo>
                <a:lnTo>
                  <a:pt x="50" y="188"/>
                </a:lnTo>
                <a:lnTo>
                  <a:pt x="48" y="189"/>
                </a:lnTo>
                <a:lnTo>
                  <a:pt x="50" y="191"/>
                </a:lnTo>
                <a:lnTo>
                  <a:pt x="48" y="191"/>
                </a:lnTo>
                <a:lnTo>
                  <a:pt x="46" y="191"/>
                </a:lnTo>
                <a:lnTo>
                  <a:pt x="46" y="193"/>
                </a:lnTo>
                <a:lnTo>
                  <a:pt x="47" y="193"/>
                </a:lnTo>
                <a:lnTo>
                  <a:pt x="48" y="194"/>
                </a:lnTo>
                <a:lnTo>
                  <a:pt x="50" y="194"/>
                </a:lnTo>
                <a:lnTo>
                  <a:pt x="50" y="193"/>
                </a:lnTo>
                <a:lnTo>
                  <a:pt x="51" y="193"/>
                </a:lnTo>
                <a:lnTo>
                  <a:pt x="51" y="194"/>
                </a:lnTo>
                <a:lnTo>
                  <a:pt x="51" y="195"/>
                </a:lnTo>
                <a:lnTo>
                  <a:pt x="50" y="195"/>
                </a:lnTo>
                <a:lnTo>
                  <a:pt x="52" y="196"/>
                </a:lnTo>
                <a:lnTo>
                  <a:pt x="52" y="199"/>
                </a:lnTo>
                <a:lnTo>
                  <a:pt x="50" y="199"/>
                </a:lnTo>
                <a:lnTo>
                  <a:pt x="48" y="200"/>
                </a:lnTo>
                <a:lnTo>
                  <a:pt x="48" y="201"/>
                </a:lnTo>
                <a:lnTo>
                  <a:pt x="47" y="201"/>
                </a:lnTo>
                <a:lnTo>
                  <a:pt x="46" y="201"/>
                </a:lnTo>
                <a:lnTo>
                  <a:pt x="47" y="203"/>
                </a:lnTo>
                <a:lnTo>
                  <a:pt x="47" y="204"/>
                </a:lnTo>
                <a:lnTo>
                  <a:pt x="46" y="205"/>
                </a:lnTo>
                <a:lnTo>
                  <a:pt x="43" y="205"/>
                </a:lnTo>
                <a:lnTo>
                  <a:pt x="41" y="205"/>
                </a:lnTo>
                <a:lnTo>
                  <a:pt x="42" y="206"/>
                </a:lnTo>
                <a:lnTo>
                  <a:pt x="43" y="208"/>
                </a:lnTo>
                <a:lnTo>
                  <a:pt x="43" y="209"/>
                </a:lnTo>
                <a:lnTo>
                  <a:pt x="42" y="209"/>
                </a:lnTo>
                <a:lnTo>
                  <a:pt x="41" y="208"/>
                </a:lnTo>
                <a:lnTo>
                  <a:pt x="40" y="208"/>
                </a:lnTo>
                <a:lnTo>
                  <a:pt x="40" y="209"/>
                </a:lnTo>
                <a:lnTo>
                  <a:pt x="42" y="210"/>
                </a:lnTo>
                <a:lnTo>
                  <a:pt x="40" y="210"/>
                </a:lnTo>
                <a:lnTo>
                  <a:pt x="40" y="211"/>
                </a:lnTo>
                <a:lnTo>
                  <a:pt x="40" y="213"/>
                </a:lnTo>
                <a:lnTo>
                  <a:pt x="41" y="213"/>
                </a:lnTo>
                <a:lnTo>
                  <a:pt x="42" y="214"/>
                </a:lnTo>
                <a:lnTo>
                  <a:pt x="43" y="214"/>
                </a:lnTo>
                <a:lnTo>
                  <a:pt x="42" y="213"/>
                </a:lnTo>
                <a:lnTo>
                  <a:pt x="42" y="211"/>
                </a:lnTo>
                <a:lnTo>
                  <a:pt x="42" y="210"/>
                </a:lnTo>
                <a:lnTo>
                  <a:pt x="43" y="210"/>
                </a:lnTo>
                <a:lnTo>
                  <a:pt x="45" y="209"/>
                </a:lnTo>
                <a:lnTo>
                  <a:pt x="46" y="209"/>
                </a:lnTo>
                <a:lnTo>
                  <a:pt x="47" y="208"/>
                </a:lnTo>
                <a:lnTo>
                  <a:pt x="48" y="210"/>
                </a:lnTo>
                <a:lnTo>
                  <a:pt x="46" y="209"/>
                </a:lnTo>
                <a:lnTo>
                  <a:pt x="47" y="211"/>
                </a:lnTo>
                <a:lnTo>
                  <a:pt x="47" y="213"/>
                </a:lnTo>
                <a:lnTo>
                  <a:pt x="50" y="211"/>
                </a:lnTo>
                <a:lnTo>
                  <a:pt x="50" y="210"/>
                </a:lnTo>
                <a:lnTo>
                  <a:pt x="50" y="206"/>
                </a:lnTo>
                <a:lnTo>
                  <a:pt x="51" y="206"/>
                </a:lnTo>
                <a:lnTo>
                  <a:pt x="51" y="208"/>
                </a:lnTo>
                <a:lnTo>
                  <a:pt x="51" y="209"/>
                </a:lnTo>
                <a:lnTo>
                  <a:pt x="53" y="209"/>
                </a:lnTo>
                <a:lnTo>
                  <a:pt x="54" y="209"/>
                </a:lnTo>
                <a:lnTo>
                  <a:pt x="56" y="209"/>
                </a:lnTo>
                <a:lnTo>
                  <a:pt x="56" y="208"/>
                </a:lnTo>
                <a:lnTo>
                  <a:pt x="54" y="206"/>
                </a:lnTo>
                <a:lnTo>
                  <a:pt x="54" y="205"/>
                </a:lnTo>
                <a:lnTo>
                  <a:pt x="56" y="205"/>
                </a:lnTo>
                <a:lnTo>
                  <a:pt x="57" y="205"/>
                </a:lnTo>
                <a:lnTo>
                  <a:pt x="57" y="208"/>
                </a:lnTo>
                <a:lnTo>
                  <a:pt x="57" y="214"/>
                </a:lnTo>
                <a:lnTo>
                  <a:pt x="57" y="216"/>
                </a:lnTo>
                <a:lnTo>
                  <a:pt x="57" y="219"/>
                </a:lnTo>
                <a:lnTo>
                  <a:pt x="57" y="218"/>
                </a:lnTo>
                <a:lnTo>
                  <a:pt x="57" y="216"/>
                </a:lnTo>
                <a:lnTo>
                  <a:pt x="57" y="218"/>
                </a:lnTo>
                <a:lnTo>
                  <a:pt x="57" y="219"/>
                </a:lnTo>
                <a:lnTo>
                  <a:pt x="57" y="220"/>
                </a:lnTo>
                <a:lnTo>
                  <a:pt x="57" y="221"/>
                </a:lnTo>
                <a:lnTo>
                  <a:pt x="56" y="223"/>
                </a:lnTo>
                <a:lnTo>
                  <a:pt x="58" y="225"/>
                </a:lnTo>
                <a:lnTo>
                  <a:pt x="57" y="228"/>
                </a:lnTo>
                <a:lnTo>
                  <a:pt x="58" y="230"/>
                </a:lnTo>
                <a:lnTo>
                  <a:pt x="58" y="233"/>
                </a:lnTo>
                <a:lnTo>
                  <a:pt x="57" y="234"/>
                </a:lnTo>
                <a:lnTo>
                  <a:pt x="56" y="233"/>
                </a:lnTo>
                <a:lnTo>
                  <a:pt x="54" y="231"/>
                </a:lnTo>
                <a:lnTo>
                  <a:pt x="53" y="230"/>
                </a:lnTo>
                <a:lnTo>
                  <a:pt x="54" y="228"/>
                </a:lnTo>
                <a:lnTo>
                  <a:pt x="53" y="228"/>
                </a:lnTo>
                <a:lnTo>
                  <a:pt x="53" y="229"/>
                </a:lnTo>
                <a:lnTo>
                  <a:pt x="52" y="233"/>
                </a:lnTo>
                <a:lnTo>
                  <a:pt x="53" y="233"/>
                </a:lnTo>
                <a:lnTo>
                  <a:pt x="54" y="233"/>
                </a:lnTo>
                <a:lnTo>
                  <a:pt x="54" y="234"/>
                </a:lnTo>
                <a:lnTo>
                  <a:pt x="56" y="235"/>
                </a:lnTo>
                <a:lnTo>
                  <a:pt x="56" y="237"/>
                </a:lnTo>
                <a:lnTo>
                  <a:pt x="56" y="238"/>
                </a:lnTo>
                <a:lnTo>
                  <a:pt x="57" y="238"/>
                </a:lnTo>
                <a:lnTo>
                  <a:pt x="57" y="237"/>
                </a:lnTo>
                <a:lnTo>
                  <a:pt x="57" y="235"/>
                </a:lnTo>
                <a:lnTo>
                  <a:pt x="58" y="234"/>
                </a:lnTo>
                <a:lnTo>
                  <a:pt x="58" y="237"/>
                </a:lnTo>
                <a:lnTo>
                  <a:pt x="58" y="239"/>
                </a:lnTo>
                <a:lnTo>
                  <a:pt x="58" y="244"/>
                </a:lnTo>
                <a:lnTo>
                  <a:pt x="59" y="247"/>
                </a:lnTo>
                <a:lnTo>
                  <a:pt x="59" y="255"/>
                </a:lnTo>
                <a:lnTo>
                  <a:pt x="59" y="262"/>
                </a:lnTo>
                <a:lnTo>
                  <a:pt x="59" y="268"/>
                </a:lnTo>
                <a:lnTo>
                  <a:pt x="58" y="268"/>
                </a:lnTo>
                <a:lnTo>
                  <a:pt x="58" y="269"/>
                </a:lnTo>
                <a:lnTo>
                  <a:pt x="59" y="270"/>
                </a:lnTo>
                <a:lnTo>
                  <a:pt x="57" y="270"/>
                </a:lnTo>
                <a:lnTo>
                  <a:pt x="58" y="270"/>
                </a:lnTo>
                <a:lnTo>
                  <a:pt x="58" y="273"/>
                </a:lnTo>
                <a:lnTo>
                  <a:pt x="59" y="274"/>
                </a:lnTo>
                <a:lnTo>
                  <a:pt x="59" y="275"/>
                </a:lnTo>
                <a:lnTo>
                  <a:pt x="60" y="275"/>
                </a:lnTo>
                <a:lnTo>
                  <a:pt x="60" y="279"/>
                </a:lnTo>
                <a:lnTo>
                  <a:pt x="60" y="280"/>
                </a:lnTo>
                <a:lnTo>
                  <a:pt x="59" y="282"/>
                </a:lnTo>
                <a:lnTo>
                  <a:pt x="59" y="283"/>
                </a:lnTo>
                <a:lnTo>
                  <a:pt x="60" y="284"/>
                </a:lnTo>
                <a:lnTo>
                  <a:pt x="60" y="285"/>
                </a:lnTo>
                <a:lnTo>
                  <a:pt x="58" y="285"/>
                </a:lnTo>
                <a:lnTo>
                  <a:pt x="58" y="283"/>
                </a:lnTo>
                <a:lnTo>
                  <a:pt x="57" y="283"/>
                </a:lnTo>
                <a:lnTo>
                  <a:pt x="57" y="284"/>
                </a:lnTo>
                <a:lnTo>
                  <a:pt x="56" y="287"/>
                </a:lnTo>
                <a:lnTo>
                  <a:pt x="58" y="287"/>
                </a:lnTo>
                <a:lnTo>
                  <a:pt x="59" y="285"/>
                </a:lnTo>
                <a:lnTo>
                  <a:pt x="60" y="308"/>
                </a:lnTo>
                <a:lnTo>
                  <a:pt x="60" y="329"/>
                </a:lnTo>
                <a:lnTo>
                  <a:pt x="59" y="372"/>
                </a:lnTo>
                <a:lnTo>
                  <a:pt x="59" y="384"/>
                </a:lnTo>
                <a:lnTo>
                  <a:pt x="59" y="387"/>
                </a:lnTo>
                <a:lnTo>
                  <a:pt x="59" y="395"/>
                </a:lnTo>
                <a:lnTo>
                  <a:pt x="59" y="402"/>
                </a:lnTo>
                <a:lnTo>
                  <a:pt x="59" y="409"/>
                </a:lnTo>
                <a:lnTo>
                  <a:pt x="59" y="418"/>
                </a:lnTo>
                <a:lnTo>
                  <a:pt x="60" y="423"/>
                </a:lnTo>
                <a:lnTo>
                  <a:pt x="60" y="425"/>
                </a:lnTo>
                <a:lnTo>
                  <a:pt x="59" y="428"/>
                </a:lnTo>
                <a:lnTo>
                  <a:pt x="59" y="433"/>
                </a:lnTo>
                <a:lnTo>
                  <a:pt x="59" y="437"/>
                </a:lnTo>
                <a:lnTo>
                  <a:pt x="59" y="435"/>
                </a:lnTo>
                <a:lnTo>
                  <a:pt x="60" y="435"/>
                </a:lnTo>
                <a:lnTo>
                  <a:pt x="60" y="442"/>
                </a:lnTo>
                <a:lnTo>
                  <a:pt x="60" y="448"/>
                </a:lnTo>
                <a:lnTo>
                  <a:pt x="58" y="447"/>
                </a:lnTo>
                <a:lnTo>
                  <a:pt x="58" y="448"/>
                </a:lnTo>
                <a:lnTo>
                  <a:pt x="59" y="449"/>
                </a:lnTo>
                <a:lnTo>
                  <a:pt x="60" y="450"/>
                </a:lnTo>
                <a:lnTo>
                  <a:pt x="59" y="450"/>
                </a:lnTo>
                <a:lnTo>
                  <a:pt x="58" y="450"/>
                </a:lnTo>
                <a:lnTo>
                  <a:pt x="59" y="454"/>
                </a:lnTo>
                <a:lnTo>
                  <a:pt x="59" y="457"/>
                </a:lnTo>
                <a:lnTo>
                  <a:pt x="59" y="459"/>
                </a:lnTo>
                <a:lnTo>
                  <a:pt x="59" y="463"/>
                </a:lnTo>
                <a:lnTo>
                  <a:pt x="59" y="465"/>
                </a:lnTo>
                <a:lnTo>
                  <a:pt x="60" y="469"/>
                </a:lnTo>
                <a:lnTo>
                  <a:pt x="59" y="472"/>
                </a:lnTo>
                <a:lnTo>
                  <a:pt x="59" y="473"/>
                </a:lnTo>
                <a:lnTo>
                  <a:pt x="59" y="474"/>
                </a:lnTo>
                <a:lnTo>
                  <a:pt x="60" y="484"/>
                </a:lnTo>
                <a:lnTo>
                  <a:pt x="60" y="487"/>
                </a:lnTo>
                <a:lnTo>
                  <a:pt x="60" y="489"/>
                </a:lnTo>
                <a:lnTo>
                  <a:pt x="60" y="491"/>
                </a:lnTo>
                <a:lnTo>
                  <a:pt x="59" y="491"/>
                </a:lnTo>
                <a:lnTo>
                  <a:pt x="60" y="493"/>
                </a:lnTo>
                <a:lnTo>
                  <a:pt x="59" y="497"/>
                </a:lnTo>
                <a:lnTo>
                  <a:pt x="59" y="502"/>
                </a:lnTo>
                <a:lnTo>
                  <a:pt x="60" y="504"/>
                </a:lnTo>
                <a:lnTo>
                  <a:pt x="59" y="507"/>
                </a:lnTo>
                <a:lnTo>
                  <a:pt x="60" y="509"/>
                </a:lnTo>
                <a:lnTo>
                  <a:pt x="59" y="512"/>
                </a:lnTo>
                <a:lnTo>
                  <a:pt x="60" y="517"/>
                </a:lnTo>
                <a:lnTo>
                  <a:pt x="60" y="518"/>
                </a:lnTo>
                <a:lnTo>
                  <a:pt x="62" y="533"/>
                </a:lnTo>
                <a:lnTo>
                  <a:pt x="60" y="534"/>
                </a:lnTo>
                <a:lnTo>
                  <a:pt x="60" y="541"/>
                </a:lnTo>
                <a:lnTo>
                  <a:pt x="60" y="546"/>
                </a:lnTo>
                <a:lnTo>
                  <a:pt x="60" y="547"/>
                </a:lnTo>
                <a:lnTo>
                  <a:pt x="59" y="547"/>
                </a:lnTo>
                <a:lnTo>
                  <a:pt x="59" y="557"/>
                </a:lnTo>
                <a:lnTo>
                  <a:pt x="59" y="558"/>
                </a:lnTo>
                <a:lnTo>
                  <a:pt x="58" y="558"/>
                </a:lnTo>
                <a:lnTo>
                  <a:pt x="59" y="559"/>
                </a:lnTo>
                <a:lnTo>
                  <a:pt x="59" y="564"/>
                </a:lnTo>
                <a:lnTo>
                  <a:pt x="59" y="567"/>
                </a:lnTo>
                <a:lnTo>
                  <a:pt x="58" y="568"/>
                </a:lnTo>
                <a:lnTo>
                  <a:pt x="58" y="573"/>
                </a:lnTo>
                <a:lnTo>
                  <a:pt x="57" y="574"/>
                </a:lnTo>
                <a:lnTo>
                  <a:pt x="56" y="574"/>
                </a:lnTo>
                <a:lnTo>
                  <a:pt x="56" y="576"/>
                </a:lnTo>
                <a:lnTo>
                  <a:pt x="58" y="576"/>
                </a:lnTo>
                <a:lnTo>
                  <a:pt x="58" y="578"/>
                </a:lnTo>
                <a:lnTo>
                  <a:pt x="57" y="578"/>
                </a:lnTo>
                <a:lnTo>
                  <a:pt x="56" y="581"/>
                </a:lnTo>
                <a:lnTo>
                  <a:pt x="57" y="582"/>
                </a:lnTo>
                <a:lnTo>
                  <a:pt x="58" y="582"/>
                </a:lnTo>
                <a:lnTo>
                  <a:pt x="58" y="588"/>
                </a:lnTo>
                <a:lnTo>
                  <a:pt x="57" y="593"/>
                </a:lnTo>
                <a:lnTo>
                  <a:pt x="56" y="597"/>
                </a:lnTo>
                <a:lnTo>
                  <a:pt x="57" y="604"/>
                </a:lnTo>
                <a:lnTo>
                  <a:pt x="57" y="607"/>
                </a:lnTo>
                <a:lnTo>
                  <a:pt x="56" y="609"/>
                </a:lnTo>
                <a:lnTo>
                  <a:pt x="57" y="611"/>
                </a:lnTo>
                <a:lnTo>
                  <a:pt x="57" y="613"/>
                </a:lnTo>
                <a:lnTo>
                  <a:pt x="57" y="614"/>
                </a:lnTo>
                <a:lnTo>
                  <a:pt x="58" y="617"/>
                </a:lnTo>
                <a:lnTo>
                  <a:pt x="58" y="619"/>
                </a:lnTo>
                <a:lnTo>
                  <a:pt x="59" y="621"/>
                </a:lnTo>
                <a:lnTo>
                  <a:pt x="60" y="623"/>
                </a:lnTo>
                <a:lnTo>
                  <a:pt x="62" y="622"/>
                </a:lnTo>
                <a:lnTo>
                  <a:pt x="60" y="621"/>
                </a:lnTo>
                <a:lnTo>
                  <a:pt x="60" y="619"/>
                </a:lnTo>
                <a:lnTo>
                  <a:pt x="59" y="618"/>
                </a:lnTo>
                <a:lnTo>
                  <a:pt x="59" y="614"/>
                </a:lnTo>
                <a:lnTo>
                  <a:pt x="59" y="612"/>
                </a:lnTo>
                <a:lnTo>
                  <a:pt x="59" y="609"/>
                </a:lnTo>
                <a:lnTo>
                  <a:pt x="60" y="607"/>
                </a:lnTo>
                <a:lnTo>
                  <a:pt x="60" y="603"/>
                </a:lnTo>
                <a:lnTo>
                  <a:pt x="60" y="599"/>
                </a:lnTo>
                <a:lnTo>
                  <a:pt x="60" y="592"/>
                </a:lnTo>
                <a:lnTo>
                  <a:pt x="62" y="592"/>
                </a:lnTo>
                <a:lnTo>
                  <a:pt x="63" y="589"/>
                </a:lnTo>
                <a:lnTo>
                  <a:pt x="64" y="589"/>
                </a:lnTo>
                <a:lnTo>
                  <a:pt x="63" y="588"/>
                </a:lnTo>
                <a:lnTo>
                  <a:pt x="62" y="588"/>
                </a:lnTo>
                <a:lnTo>
                  <a:pt x="62" y="589"/>
                </a:lnTo>
                <a:lnTo>
                  <a:pt x="62" y="591"/>
                </a:lnTo>
                <a:lnTo>
                  <a:pt x="60" y="589"/>
                </a:lnTo>
                <a:lnTo>
                  <a:pt x="60" y="587"/>
                </a:lnTo>
                <a:lnTo>
                  <a:pt x="62" y="582"/>
                </a:lnTo>
                <a:lnTo>
                  <a:pt x="62" y="581"/>
                </a:lnTo>
                <a:lnTo>
                  <a:pt x="60" y="581"/>
                </a:lnTo>
                <a:lnTo>
                  <a:pt x="62" y="579"/>
                </a:lnTo>
                <a:lnTo>
                  <a:pt x="63" y="579"/>
                </a:lnTo>
                <a:lnTo>
                  <a:pt x="63" y="581"/>
                </a:lnTo>
                <a:lnTo>
                  <a:pt x="64" y="582"/>
                </a:lnTo>
                <a:lnTo>
                  <a:pt x="63" y="583"/>
                </a:lnTo>
                <a:lnTo>
                  <a:pt x="63" y="582"/>
                </a:lnTo>
                <a:lnTo>
                  <a:pt x="62" y="583"/>
                </a:lnTo>
                <a:lnTo>
                  <a:pt x="62" y="584"/>
                </a:lnTo>
                <a:lnTo>
                  <a:pt x="62" y="587"/>
                </a:lnTo>
                <a:lnTo>
                  <a:pt x="63" y="587"/>
                </a:lnTo>
                <a:lnTo>
                  <a:pt x="64" y="586"/>
                </a:lnTo>
                <a:lnTo>
                  <a:pt x="64" y="584"/>
                </a:lnTo>
                <a:lnTo>
                  <a:pt x="65" y="584"/>
                </a:lnTo>
                <a:lnTo>
                  <a:pt x="64" y="581"/>
                </a:lnTo>
                <a:lnTo>
                  <a:pt x="63" y="578"/>
                </a:lnTo>
                <a:lnTo>
                  <a:pt x="64" y="576"/>
                </a:lnTo>
                <a:lnTo>
                  <a:pt x="63" y="576"/>
                </a:lnTo>
                <a:lnTo>
                  <a:pt x="63" y="577"/>
                </a:lnTo>
                <a:lnTo>
                  <a:pt x="62" y="578"/>
                </a:lnTo>
                <a:lnTo>
                  <a:pt x="60" y="578"/>
                </a:lnTo>
                <a:lnTo>
                  <a:pt x="62" y="574"/>
                </a:lnTo>
                <a:lnTo>
                  <a:pt x="63" y="572"/>
                </a:lnTo>
                <a:lnTo>
                  <a:pt x="63" y="574"/>
                </a:lnTo>
                <a:lnTo>
                  <a:pt x="64" y="574"/>
                </a:lnTo>
                <a:lnTo>
                  <a:pt x="65" y="574"/>
                </a:lnTo>
                <a:lnTo>
                  <a:pt x="64" y="573"/>
                </a:lnTo>
                <a:lnTo>
                  <a:pt x="64" y="572"/>
                </a:lnTo>
                <a:lnTo>
                  <a:pt x="65" y="572"/>
                </a:lnTo>
                <a:lnTo>
                  <a:pt x="66" y="571"/>
                </a:lnTo>
                <a:lnTo>
                  <a:pt x="65" y="567"/>
                </a:lnTo>
                <a:lnTo>
                  <a:pt x="64" y="568"/>
                </a:lnTo>
                <a:lnTo>
                  <a:pt x="63" y="571"/>
                </a:lnTo>
                <a:lnTo>
                  <a:pt x="63" y="569"/>
                </a:lnTo>
                <a:lnTo>
                  <a:pt x="63" y="568"/>
                </a:lnTo>
                <a:lnTo>
                  <a:pt x="63" y="566"/>
                </a:lnTo>
                <a:lnTo>
                  <a:pt x="64" y="567"/>
                </a:lnTo>
                <a:lnTo>
                  <a:pt x="65" y="566"/>
                </a:lnTo>
                <a:lnTo>
                  <a:pt x="66" y="564"/>
                </a:lnTo>
                <a:lnTo>
                  <a:pt x="65" y="564"/>
                </a:lnTo>
                <a:lnTo>
                  <a:pt x="64" y="564"/>
                </a:lnTo>
                <a:lnTo>
                  <a:pt x="65" y="563"/>
                </a:lnTo>
                <a:lnTo>
                  <a:pt x="65" y="562"/>
                </a:lnTo>
                <a:lnTo>
                  <a:pt x="66" y="561"/>
                </a:lnTo>
                <a:lnTo>
                  <a:pt x="65" y="561"/>
                </a:lnTo>
                <a:lnTo>
                  <a:pt x="65" y="562"/>
                </a:lnTo>
                <a:lnTo>
                  <a:pt x="65" y="551"/>
                </a:lnTo>
                <a:lnTo>
                  <a:pt x="66" y="539"/>
                </a:lnTo>
                <a:lnTo>
                  <a:pt x="66" y="537"/>
                </a:lnTo>
                <a:lnTo>
                  <a:pt x="66" y="536"/>
                </a:lnTo>
                <a:lnTo>
                  <a:pt x="65" y="534"/>
                </a:lnTo>
                <a:lnTo>
                  <a:pt x="66" y="527"/>
                </a:lnTo>
                <a:lnTo>
                  <a:pt x="66" y="521"/>
                </a:lnTo>
                <a:lnTo>
                  <a:pt x="68" y="522"/>
                </a:lnTo>
                <a:lnTo>
                  <a:pt x="68" y="524"/>
                </a:lnTo>
                <a:lnTo>
                  <a:pt x="68" y="528"/>
                </a:lnTo>
                <a:lnTo>
                  <a:pt x="68" y="533"/>
                </a:lnTo>
                <a:lnTo>
                  <a:pt x="68" y="538"/>
                </a:lnTo>
                <a:lnTo>
                  <a:pt x="70" y="538"/>
                </a:lnTo>
                <a:lnTo>
                  <a:pt x="71" y="538"/>
                </a:lnTo>
                <a:lnTo>
                  <a:pt x="71" y="534"/>
                </a:lnTo>
                <a:lnTo>
                  <a:pt x="71" y="533"/>
                </a:lnTo>
                <a:lnTo>
                  <a:pt x="70" y="537"/>
                </a:lnTo>
                <a:lnTo>
                  <a:pt x="69" y="536"/>
                </a:lnTo>
                <a:lnTo>
                  <a:pt x="69" y="533"/>
                </a:lnTo>
                <a:lnTo>
                  <a:pt x="70" y="532"/>
                </a:lnTo>
                <a:lnTo>
                  <a:pt x="70" y="529"/>
                </a:lnTo>
                <a:lnTo>
                  <a:pt x="70" y="531"/>
                </a:lnTo>
                <a:lnTo>
                  <a:pt x="70" y="532"/>
                </a:lnTo>
                <a:lnTo>
                  <a:pt x="69" y="532"/>
                </a:lnTo>
                <a:lnTo>
                  <a:pt x="70" y="483"/>
                </a:lnTo>
                <a:lnTo>
                  <a:pt x="70" y="481"/>
                </a:lnTo>
                <a:lnTo>
                  <a:pt x="70" y="477"/>
                </a:lnTo>
                <a:lnTo>
                  <a:pt x="71" y="473"/>
                </a:lnTo>
                <a:lnTo>
                  <a:pt x="71" y="472"/>
                </a:lnTo>
                <a:lnTo>
                  <a:pt x="70" y="471"/>
                </a:lnTo>
                <a:lnTo>
                  <a:pt x="71" y="469"/>
                </a:lnTo>
                <a:lnTo>
                  <a:pt x="72" y="468"/>
                </a:lnTo>
                <a:lnTo>
                  <a:pt x="71" y="467"/>
                </a:lnTo>
                <a:lnTo>
                  <a:pt x="71" y="468"/>
                </a:lnTo>
                <a:lnTo>
                  <a:pt x="70" y="459"/>
                </a:lnTo>
                <a:lnTo>
                  <a:pt x="70" y="452"/>
                </a:lnTo>
                <a:lnTo>
                  <a:pt x="70" y="444"/>
                </a:lnTo>
                <a:lnTo>
                  <a:pt x="70" y="437"/>
                </a:lnTo>
                <a:lnTo>
                  <a:pt x="71" y="437"/>
                </a:lnTo>
                <a:lnTo>
                  <a:pt x="70" y="434"/>
                </a:lnTo>
                <a:lnTo>
                  <a:pt x="70" y="429"/>
                </a:lnTo>
                <a:lnTo>
                  <a:pt x="70" y="430"/>
                </a:lnTo>
                <a:lnTo>
                  <a:pt x="71" y="430"/>
                </a:lnTo>
                <a:lnTo>
                  <a:pt x="71" y="432"/>
                </a:lnTo>
                <a:lnTo>
                  <a:pt x="72" y="432"/>
                </a:lnTo>
                <a:lnTo>
                  <a:pt x="71" y="429"/>
                </a:lnTo>
                <a:lnTo>
                  <a:pt x="71" y="428"/>
                </a:lnTo>
                <a:lnTo>
                  <a:pt x="71" y="427"/>
                </a:lnTo>
                <a:lnTo>
                  <a:pt x="72" y="427"/>
                </a:lnTo>
                <a:lnTo>
                  <a:pt x="72" y="428"/>
                </a:lnTo>
                <a:lnTo>
                  <a:pt x="74" y="429"/>
                </a:lnTo>
                <a:lnTo>
                  <a:pt x="72" y="432"/>
                </a:lnTo>
                <a:lnTo>
                  <a:pt x="72" y="433"/>
                </a:lnTo>
                <a:lnTo>
                  <a:pt x="74" y="434"/>
                </a:lnTo>
                <a:lnTo>
                  <a:pt x="75" y="434"/>
                </a:lnTo>
                <a:lnTo>
                  <a:pt x="76" y="433"/>
                </a:lnTo>
                <a:lnTo>
                  <a:pt x="77" y="435"/>
                </a:lnTo>
                <a:lnTo>
                  <a:pt x="80" y="435"/>
                </a:lnTo>
                <a:lnTo>
                  <a:pt x="81" y="435"/>
                </a:lnTo>
                <a:lnTo>
                  <a:pt x="81" y="434"/>
                </a:lnTo>
                <a:lnTo>
                  <a:pt x="81" y="432"/>
                </a:lnTo>
                <a:lnTo>
                  <a:pt x="82" y="432"/>
                </a:lnTo>
                <a:lnTo>
                  <a:pt x="81" y="434"/>
                </a:lnTo>
                <a:lnTo>
                  <a:pt x="82" y="434"/>
                </a:lnTo>
                <a:lnTo>
                  <a:pt x="83" y="440"/>
                </a:lnTo>
                <a:lnTo>
                  <a:pt x="81" y="442"/>
                </a:lnTo>
                <a:lnTo>
                  <a:pt x="79" y="440"/>
                </a:lnTo>
                <a:lnTo>
                  <a:pt x="77" y="440"/>
                </a:lnTo>
                <a:lnTo>
                  <a:pt x="77" y="442"/>
                </a:lnTo>
                <a:lnTo>
                  <a:pt x="76" y="442"/>
                </a:lnTo>
                <a:lnTo>
                  <a:pt x="77" y="443"/>
                </a:lnTo>
                <a:lnTo>
                  <a:pt x="76" y="443"/>
                </a:lnTo>
                <a:lnTo>
                  <a:pt x="74" y="442"/>
                </a:lnTo>
                <a:lnTo>
                  <a:pt x="75" y="443"/>
                </a:lnTo>
                <a:lnTo>
                  <a:pt x="76" y="443"/>
                </a:lnTo>
                <a:lnTo>
                  <a:pt x="76" y="444"/>
                </a:lnTo>
                <a:lnTo>
                  <a:pt x="75" y="444"/>
                </a:lnTo>
                <a:lnTo>
                  <a:pt x="75" y="445"/>
                </a:lnTo>
                <a:lnTo>
                  <a:pt x="75" y="447"/>
                </a:lnTo>
                <a:lnTo>
                  <a:pt x="74" y="445"/>
                </a:lnTo>
                <a:lnTo>
                  <a:pt x="74" y="444"/>
                </a:lnTo>
                <a:lnTo>
                  <a:pt x="74" y="443"/>
                </a:lnTo>
                <a:lnTo>
                  <a:pt x="74" y="442"/>
                </a:lnTo>
                <a:lnTo>
                  <a:pt x="74" y="438"/>
                </a:lnTo>
                <a:lnTo>
                  <a:pt x="75" y="437"/>
                </a:lnTo>
                <a:lnTo>
                  <a:pt x="74" y="435"/>
                </a:lnTo>
                <a:lnTo>
                  <a:pt x="72" y="435"/>
                </a:lnTo>
                <a:lnTo>
                  <a:pt x="72" y="437"/>
                </a:lnTo>
                <a:lnTo>
                  <a:pt x="72" y="438"/>
                </a:lnTo>
                <a:lnTo>
                  <a:pt x="71" y="438"/>
                </a:lnTo>
                <a:lnTo>
                  <a:pt x="72" y="440"/>
                </a:lnTo>
                <a:lnTo>
                  <a:pt x="72" y="444"/>
                </a:lnTo>
                <a:lnTo>
                  <a:pt x="72" y="445"/>
                </a:lnTo>
                <a:lnTo>
                  <a:pt x="71" y="445"/>
                </a:lnTo>
                <a:lnTo>
                  <a:pt x="72" y="448"/>
                </a:lnTo>
                <a:lnTo>
                  <a:pt x="72" y="452"/>
                </a:lnTo>
                <a:lnTo>
                  <a:pt x="71" y="458"/>
                </a:lnTo>
                <a:lnTo>
                  <a:pt x="72" y="462"/>
                </a:lnTo>
                <a:lnTo>
                  <a:pt x="72" y="465"/>
                </a:lnTo>
                <a:lnTo>
                  <a:pt x="74" y="468"/>
                </a:lnTo>
                <a:lnTo>
                  <a:pt x="74" y="471"/>
                </a:lnTo>
                <a:lnTo>
                  <a:pt x="71" y="471"/>
                </a:lnTo>
                <a:lnTo>
                  <a:pt x="72" y="472"/>
                </a:lnTo>
                <a:lnTo>
                  <a:pt x="74" y="473"/>
                </a:lnTo>
                <a:lnTo>
                  <a:pt x="72" y="476"/>
                </a:lnTo>
                <a:lnTo>
                  <a:pt x="74" y="478"/>
                </a:lnTo>
                <a:lnTo>
                  <a:pt x="75" y="478"/>
                </a:lnTo>
                <a:lnTo>
                  <a:pt x="75" y="477"/>
                </a:lnTo>
                <a:lnTo>
                  <a:pt x="76" y="479"/>
                </a:lnTo>
                <a:lnTo>
                  <a:pt x="76" y="481"/>
                </a:lnTo>
                <a:lnTo>
                  <a:pt x="75" y="484"/>
                </a:lnTo>
                <a:lnTo>
                  <a:pt x="74" y="487"/>
                </a:lnTo>
                <a:lnTo>
                  <a:pt x="75" y="487"/>
                </a:lnTo>
                <a:lnTo>
                  <a:pt x="76" y="487"/>
                </a:lnTo>
                <a:lnTo>
                  <a:pt x="75" y="491"/>
                </a:lnTo>
                <a:lnTo>
                  <a:pt x="75" y="493"/>
                </a:lnTo>
                <a:lnTo>
                  <a:pt x="75" y="494"/>
                </a:lnTo>
                <a:lnTo>
                  <a:pt x="76" y="494"/>
                </a:lnTo>
                <a:lnTo>
                  <a:pt x="77" y="493"/>
                </a:lnTo>
                <a:lnTo>
                  <a:pt x="77" y="497"/>
                </a:lnTo>
                <a:lnTo>
                  <a:pt x="76" y="498"/>
                </a:lnTo>
                <a:lnTo>
                  <a:pt x="76" y="499"/>
                </a:lnTo>
                <a:lnTo>
                  <a:pt x="77" y="499"/>
                </a:lnTo>
                <a:lnTo>
                  <a:pt x="77" y="498"/>
                </a:lnTo>
                <a:lnTo>
                  <a:pt x="77" y="499"/>
                </a:lnTo>
                <a:lnTo>
                  <a:pt x="77" y="501"/>
                </a:lnTo>
                <a:lnTo>
                  <a:pt x="76" y="501"/>
                </a:lnTo>
                <a:lnTo>
                  <a:pt x="75" y="502"/>
                </a:lnTo>
                <a:lnTo>
                  <a:pt x="75" y="503"/>
                </a:lnTo>
                <a:lnTo>
                  <a:pt x="76" y="503"/>
                </a:lnTo>
                <a:lnTo>
                  <a:pt x="76" y="502"/>
                </a:lnTo>
                <a:lnTo>
                  <a:pt x="76" y="503"/>
                </a:lnTo>
                <a:lnTo>
                  <a:pt x="77" y="504"/>
                </a:lnTo>
                <a:lnTo>
                  <a:pt x="77" y="506"/>
                </a:lnTo>
                <a:lnTo>
                  <a:pt x="76" y="506"/>
                </a:lnTo>
                <a:lnTo>
                  <a:pt x="75" y="506"/>
                </a:lnTo>
                <a:lnTo>
                  <a:pt x="76" y="507"/>
                </a:lnTo>
                <a:lnTo>
                  <a:pt x="77" y="507"/>
                </a:lnTo>
                <a:lnTo>
                  <a:pt x="77" y="508"/>
                </a:lnTo>
                <a:lnTo>
                  <a:pt x="77" y="509"/>
                </a:lnTo>
                <a:lnTo>
                  <a:pt x="79" y="508"/>
                </a:lnTo>
                <a:lnTo>
                  <a:pt x="79" y="507"/>
                </a:lnTo>
                <a:lnTo>
                  <a:pt x="79"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7" y="439"/>
                </a:lnTo>
                <a:lnTo>
                  <a:pt x="79" y="438"/>
                </a:lnTo>
                <a:lnTo>
                  <a:pt x="79" y="437"/>
                </a:lnTo>
                <a:lnTo>
                  <a:pt x="77" y="437"/>
                </a:lnTo>
                <a:lnTo>
                  <a:pt x="76" y="438"/>
                </a:lnTo>
                <a:lnTo>
                  <a:pt x="75" y="438"/>
                </a:lnTo>
                <a:close/>
                <a:moveTo>
                  <a:pt x="72" y="484"/>
                </a:moveTo>
                <a:lnTo>
                  <a:pt x="72" y="484"/>
                </a:lnTo>
                <a:lnTo>
                  <a:pt x="74" y="483"/>
                </a:lnTo>
                <a:lnTo>
                  <a:pt x="75" y="483"/>
                </a:lnTo>
                <a:lnTo>
                  <a:pt x="75" y="482"/>
                </a:lnTo>
                <a:lnTo>
                  <a:pt x="75" y="481"/>
                </a:lnTo>
                <a:lnTo>
                  <a:pt x="74" y="481"/>
                </a:lnTo>
                <a:lnTo>
                  <a:pt x="72" y="482"/>
                </a:lnTo>
                <a:lnTo>
                  <a:pt x="72" y="483"/>
                </a:lnTo>
                <a:lnTo>
                  <a:pt x="72" y="484"/>
                </a:lnTo>
                <a:close/>
                <a:moveTo>
                  <a:pt x="48" y="198"/>
                </a:moveTo>
                <a:lnTo>
                  <a:pt x="48" y="198"/>
                </a:lnTo>
                <a:lnTo>
                  <a:pt x="48" y="195"/>
                </a:lnTo>
                <a:lnTo>
                  <a:pt x="47" y="194"/>
                </a:lnTo>
                <a:lnTo>
                  <a:pt x="46" y="194"/>
                </a:lnTo>
                <a:lnTo>
                  <a:pt x="46" y="195"/>
                </a:lnTo>
                <a:lnTo>
                  <a:pt x="47" y="195"/>
                </a:lnTo>
                <a:lnTo>
                  <a:pt x="48" y="196"/>
                </a:lnTo>
                <a:lnTo>
                  <a:pt x="46" y="196"/>
                </a:lnTo>
                <a:lnTo>
                  <a:pt x="45" y="198"/>
                </a:lnTo>
                <a:lnTo>
                  <a:pt x="48" y="198"/>
                </a:lnTo>
                <a:close/>
                <a:moveTo>
                  <a:pt x="47" y="226"/>
                </a:moveTo>
                <a:lnTo>
                  <a:pt x="47" y="228"/>
                </a:lnTo>
                <a:lnTo>
                  <a:pt x="50" y="228"/>
                </a:lnTo>
                <a:lnTo>
                  <a:pt x="51" y="229"/>
                </a:lnTo>
                <a:lnTo>
                  <a:pt x="51" y="228"/>
                </a:lnTo>
                <a:lnTo>
                  <a:pt x="50" y="226"/>
                </a:lnTo>
                <a:lnTo>
                  <a:pt x="47" y="226"/>
                </a:lnTo>
                <a:close/>
                <a:moveTo>
                  <a:pt x="52" y="225"/>
                </a:moveTo>
                <a:lnTo>
                  <a:pt x="52" y="225"/>
                </a:lnTo>
                <a:lnTo>
                  <a:pt x="54" y="226"/>
                </a:lnTo>
                <a:lnTo>
                  <a:pt x="57" y="228"/>
                </a:lnTo>
                <a:lnTo>
                  <a:pt x="54" y="225"/>
                </a:lnTo>
                <a:lnTo>
                  <a:pt x="53" y="224"/>
                </a:lnTo>
                <a:lnTo>
                  <a:pt x="52" y="225"/>
                </a:lnTo>
                <a:close/>
                <a:moveTo>
                  <a:pt x="50" y="214"/>
                </a:moveTo>
                <a:lnTo>
                  <a:pt x="50" y="214"/>
                </a:lnTo>
                <a:lnTo>
                  <a:pt x="52" y="215"/>
                </a:lnTo>
                <a:lnTo>
                  <a:pt x="53" y="215"/>
                </a:lnTo>
                <a:lnTo>
                  <a:pt x="53" y="214"/>
                </a:lnTo>
                <a:lnTo>
                  <a:pt x="52" y="214"/>
                </a:lnTo>
                <a:lnTo>
                  <a:pt x="52" y="213"/>
                </a:lnTo>
                <a:lnTo>
                  <a:pt x="51" y="211"/>
                </a:lnTo>
                <a:lnTo>
                  <a:pt x="50" y="214"/>
                </a:lnTo>
                <a:close/>
                <a:moveTo>
                  <a:pt x="46" y="215"/>
                </a:moveTo>
                <a:lnTo>
                  <a:pt x="46" y="215"/>
                </a:lnTo>
                <a:lnTo>
                  <a:pt x="45" y="214"/>
                </a:lnTo>
                <a:lnTo>
                  <a:pt x="43" y="216"/>
                </a:lnTo>
                <a:lnTo>
                  <a:pt x="46" y="215"/>
                </a:lnTo>
                <a:close/>
                <a:moveTo>
                  <a:pt x="53" y="218"/>
                </a:moveTo>
                <a:lnTo>
                  <a:pt x="53" y="218"/>
                </a:lnTo>
                <a:lnTo>
                  <a:pt x="54" y="219"/>
                </a:lnTo>
                <a:lnTo>
                  <a:pt x="56" y="216"/>
                </a:lnTo>
                <a:lnTo>
                  <a:pt x="53" y="216"/>
                </a:lnTo>
                <a:lnTo>
                  <a:pt x="53" y="218"/>
                </a:lnTo>
                <a:close/>
                <a:moveTo>
                  <a:pt x="45" y="229"/>
                </a:moveTo>
                <a:lnTo>
                  <a:pt x="45" y="229"/>
                </a:lnTo>
                <a:lnTo>
                  <a:pt x="46" y="228"/>
                </a:lnTo>
                <a:lnTo>
                  <a:pt x="45" y="226"/>
                </a:lnTo>
                <a:lnTo>
                  <a:pt x="45" y="223"/>
                </a:lnTo>
                <a:lnTo>
                  <a:pt x="47" y="221"/>
                </a:lnTo>
                <a:lnTo>
                  <a:pt x="48" y="223"/>
                </a:lnTo>
                <a:lnTo>
                  <a:pt x="50" y="221"/>
                </a:lnTo>
                <a:lnTo>
                  <a:pt x="50" y="220"/>
                </a:lnTo>
                <a:lnTo>
                  <a:pt x="51" y="219"/>
                </a:lnTo>
                <a:lnTo>
                  <a:pt x="50" y="218"/>
                </a:lnTo>
                <a:lnTo>
                  <a:pt x="48" y="216"/>
                </a:lnTo>
                <a:lnTo>
                  <a:pt x="45" y="218"/>
                </a:lnTo>
                <a:lnTo>
                  <a:pt x="43" y="219"/>
                </a:lnTo>
                <a:lnTo>
                  <a:pt x="43" y="220"/>
                </a:lnTo>
                <a:lnTo>
                  <a:pt x="45" y="220"/>
                </a:lnTo>
                <a:lnTo>
                  <a:pt x="45" y="219"/>
                </a:lnTo>
                <a:lnTo>
                  <a:pt x="46" y="219"/>
                </a:lnTo>
                <a:lnTo>
                  <a:pt x="47" y="219"/>
                </a:lnTo>
                <a:lnTo>
                  <a:pt x="46" y="220"/>
                </a:lnTo>
                <a:lnTo>
                  <a:pt x="43" y="221"/>
                </a:lnTo>
                <a:lnTo>
                  <a:pt x="43" y="225"/>
                </a:lnTo>
                <a:lnTo>
                  <a:pt x="45" y="229"/>
                </a:lnTo>
                <a:close/>
                <a:moveTo>
                  <a:pt x="34" y="230"/>
                </a:moveTo>
                <a:lnTo>
                  <a:pt x="34" y="230"/>
                </a:lnTo>
                <a:lnTo>
                  <a:pt x="34" y="228"/>
                </a:lnTo>
                <a:lnTo>
                  <a:pt x="33" y="226"/>
                </a:lnTo>
                <a:lnTo>
                  <a:pt x="33" y="229"/>
                </a:lnTo>
                <a:lnTo>
                  <a:pt x="33" y="230"/>
                </a:lnTo>
                <a:lnTo>
                  <a:pt x="34" y="230"/>
                </a:lnTo>
                <a:close/>
                <a:moveTo>
                  <a:pt x="27" y="243"/>
                </a:moveTo>
                <a:lnTo>
                  <a:pt x="27" y="243"/>
                </a:lnTo>
                <a:lnTo>
                  <a:pt x="28" y="240"/>
                </a:lnTo>
                <a:lnTo>
                  <a:pt x="28" y="239"/>
                </a:lnTo>
                <a:lnTo>
                  <a:pt x="27" y="239"/>
                </a:lnTo>
                <a:lnTo>
                  <a:pt x="25" y="240"/>
                </a:lnTo>
                <a:lnTo>
                  <a:pt x="25" y="242"/>
                </a:lnTo>
                <a:lnTo>
                  <a:pt x="27" y="243"/>
                </a:lnTo>
                <a:close/>
                <a:moveTo>
                  <a:pt x="33" y="249"/>
                </a:moveTo>
                <a:lnTo>
                  <a:pt x="33" y="249"/>
                </a:lnTo>
                <a:lnTo>
                  <a:pt x="34" y="245"/>
                </a:lnTo>
                <a:lnTo>
                  <a:pt x="34" y="243"/>
                </a:lnTo>
                <a:lnTo>
                  <a:pt x="34" y="242"/>
                </a:lnTo>
                <a:lnTo>
                  <a:pt x="31" y="242"/>
                </a:lnTo>
                <a:lnTo>
                  <a:pt x="33" y="244"/>
                </a:lnTo>
                <a:lnTo>
                  <a:pt x="33" y="247"/>
                </a:lnTo>
                <a:lnTo>
                  <a:pt x="33" y="248"/>
                </a:lnTo>
                <a:lnTo>
                  <a:pt x="33" y="249"/>
                </a:lnTo>
                <a:close/>
                <a:moveTo>
                  <a:pt x="33" y="258"/>
                </a:moveTo>
                <a:lnTo>
                  <a:pt x="33" y="258"/>
                </a:lnTo>
                <a:lnTo>
                  <a:pt x="34" y="255"/>
                </a:lnTo>
                <a:lnTo>
                  <a:pt x="33" y="254"/>
                </a:lnTo>
                <a:lnTo>
                  <a:pt x="33" y="252"/>
                </a:lnTo>
                <a:lnTo>
                  <a:pt x="33" y="250"/>
                </a:lnTo>
                <a:lnTo>
                  <a:pt x="31" y="252"/>
                </a:lnTo>
                <a:lnTo>
                  <a:pt x="31" y="254"/>
                </a:lnTo>
                <a:lnTo>
                  <a:pt x="33" y="258"/>
                </a:lnTo>
                <a:close/>
                <a:moveTo>
                  <a:pt x="27" y="259"/>
                </a:moveTo>
                <a:lnTo>
                  <a:pt x="27" y="259"/>
                </a:lnTo>
                <a:lnTo>
                  <a:pt x="28" y="255"/>
                </a:lnTo>
                <a:lnTo>
                  <a:pt x="28" y="253"/>
                </a:lnTo>
                <a:lnTo>
                  <a:pt x="27" y="252"/>
                </a:lnTo>
                <a:lnTo>
                  <a:pt x="27" y="254"/>
                </a:lnTo>
                <a:lnTo>
                  <a:pt x="27" y="257"/>
                </a:lnTo>
                <a:lnTo>
                  <a:pt x="25" y="258"/>
                </a:lnTo>
                <a:lnTo>
                  <a:pt x="27" y="259"/>
                </a:lnTo>
                <a:close/>
                <a:moveTo>
                  <a:pt x="52" y="237"/>
                </a:moveTo>
                <a:lnTo>
                  <a:pt x="52" y="237"/>
                </a:lnTo>
                <a:lnTo>
                  <a:pt x="53" y="238"/>
                </a:lnTo>
                <a:lnTo>
                  <a:pt x="54" y="238"/>
                </a:lnTo>
                <a:lnTo>
                  <a:pt x="54" y="235"/>
                </a:lnTo>
                <a:lnTo>
                  <a:pt x="53" y="235"/>
                </a:lnTo>
                <a:lnTo>
                  <a:pt x="52" y="237"/>
                </a:lnTo>
                <a:close/>
                <a:moveTo>
                  <a:pt x="42" y="238"/>
                </a:moveTo>
                <a:lnTo>
                  <a:pt x="42" y="238"/>
                </a:lnTo>
                <a:lnTo>
                  <a:pt x="43" y="237"/>
                </a:lnTo>
                <a:lnTo>
                  <a:pt x="43" y="235"/>
                </a:lnTo>
                <a:lnTo>
                  <a:pt x="43" y="233"/>
                </a:lnTo>
                <a:lnTo>
                  <a:pt x="45" y="233"/>
                </a:lnTo>
                <a:lnTo>
                  <a:pt x="46" y="230"/>
                </a:lnTo>
                <a:lnTo>
                  <a:pt x="43" y="231"/>
                </a:lnTo>
                <a:lnTo>
                  <a:pt x="42" y="233"/>
                </a:lnTo>
                <a:lnTo>
                  <a:pt x="42" y="238"/>
                </a:lnTo>
                <a:close/>
                <a:moveTo>
                  <a:pt x="46" y="238"/>
                </a:moveTo>
                <a:lnTo>
                  <a:pt x="46" y="238"/>
                </a:lnTo>
                <a:lnTo>
                  <a:pt x="46" y="235"/>
                </a:lnTo>
                <a:lnTo>
                  <a:pt x="47" y="235"/>
                </a:lnTo>
                <a:lnTo>
                  <a:pt x="47" y="234"/>
                </a:lnTo>
                <a:lnTo>
                  <a:pt x="47" y="233"/>
                </a:lnTo>
                <a:lnTo>
                  <a:pt x="46" y="235"/>
                </a:lnTo>
                <a:lnTo>
                  <a:pt x="45" y="234"/>
                </a:lnTo>
                <a:lnTo>
                  <a:pt x="45" y="237"/>
                </a:lnTo>
                <a:lnTo>
                  <a:pt x="46" y="238"/>
                </a:lnTo>
                <a:close/>
                <a:moveTo>
                  <a:pt x="54" y="238"/>
                </a:moveTo>
                <a:lnTo>
                  <a:pt x="54" y="238"/>
                </a:lnTo>
                <a:lnTo>
                  <a:pt x="53" y="240"/>
                </a:lnTo>
                <a:lnTo>
                  <a:pt x="52" y="240"/>
                </a:lnTo>
                <a:lnTo>
                  <a:pt x="52" y="243"/>
                </a:lnTo>
                <a:lnTo>
                  <a:pt x="53" y="243"/>
                </a:lnTo>
                <a:lnTo>
                  <a:pt x="54" y="242"/>
                </a:lnTo>
                <a:lnTo>
                  <a:pt x="56" y="243"/>
                </a:lnTo>
                <a:lnTo>
                  <a:pt x="57" y="243"/>
                </a:lnTo>
                <a:lnTo>
                  <a:pt x="57" y="240"/>
                </a:lnTo>
                <a:lnTo>
                  <a:pt x="56" y="240"/>
                </a:lnTo>
                <a:lnTo>
                  <a:pt x="54" y="240"/>
                </a:lnTo>
                <a:lnTo>
                  <a:pt x="54" y="238"/>
                </a:lnTo>
                <a:close/>
                <a:moveTo>
                  <a:pt x="51" y="252"/>
                </a:moveTo>
                <a:lnTo>
                  <a:pt x="51" y="252"/>
                </a:lnTo>
                <a:lnTo>
                  <a:pt x="50" y="252"/>
                </a:lnTo>
                <a:lnTo>
                  <a:pt x="50" y="250"/>
                </a:lnTo>
                <a:lnTo>
                  <a:pt x="50" y="249"/>
                </a:lnTo>
                <a:lnTo>
                  <a:pt x="48" y="249"/>
                </a:lnTo>
                <a:lnTo>
                  <a:pt x="48" y="247"/>
                </a:lnTo>
                <a:lnTo>
                  <a:pt x="47" y="245"/>
                </a:lnTo>
                <a:lnTo>
                  <a:pt x="48" y="243"/>
                </a:lnTo>
                <a:lnTo>
                  <a:pt x="50" y="239"/>
                </a:lnTo>
                <a:lnTo>
                  <a:pt x="47" y="239"/>
                </a:lnTo>
                <a:lnTo>
                  <a:pt x="47" y="242"/>
                </a:lnTo>
                <a:lnTo>
                  <a:pt x="47" y="243"/>
                </a:lnTo>
                <a:lnTo>
                  <a:pt x="45" y="242"/>
                </a:lnTo>
                <a:lnTo>
                  <a:pt x="47" y="250"/>
                </a:lnTo>
                <a:lnTo>
                  <a:pt x="48" y="250"/>
                </a:lnTo>
                <a:lnTo>
                  <a:pt x="50" y="253"/>
                </a:lnTo>
                <a:lnTo>
                  <a:pt x="51" y="252"/>
                </a:lnTo>
                <a:close/>
                <a:moveTo>
                  <a:pt x="59" y="259"/>
                </a:moveTo>
                <a:lnTo>
                  <a:pt x="59" y="259"/>
                </a:lnTo>
                <a:lnTo>
                  <a:pt x="58" y="255"/>
                </a:lnTo>
                <a:lnTo>
                  <a:pt x="57" y="253"/>
                </a:lnTo>
                <a:lnTo>
                  <a:pt x="58" y="249"/>
                </a:lnTo>
                <a:lnTo>
                  <a:pt x="58" y="244"/>
                </a:lnTo>
                <a:lnTo>
                  <a:pt x="56" y="245"/>
                </a:lnTo>
                <a:lnTo>
                  <a:pt x="56" y="248"/>
                </a:lnTo>
                <a:lnTo>
                  <a:pt x="56" y="249"/>
                </a:lnTo>
                <a:lnTo>
                  <a:pt x="57" y="248"/>
                </a:lnTo>
                <a:lnTo>
                  <a:pt x="57" y="247"/>
                </a:lnTo>
                <a:lnTo>
                  <a:pt x="57" y="248"/>
                </a:lnTo>
                <a:lnTo>
                  <a:pt x="57" y="249"/>
                </a:lnTo>
                <a:lnTo>
                  <a:pt x="56" y="252"/>
                </a:lnTo>
                <a:lnTo>
                  <a:pt x="54" y="249"/>
                </a:lnTo>
                <a:lnTo>
                  <a:pt x="53" y="249"/>
                </a:lnTo>
                <a:lnTo>
                  <a:pt x="52" y="248"/>
                </a:lnTo>
                <a:lnTo>
                  <a:pt x="53" y="245"/>
                </a:lnTo>
                <a:lnTo>
                  <a:pt x="51" y="247"/>
                </a:lnTo>
                <a:lnTo>
                  <a:pt x="50" y="248"/>
                </a:lnTo>
                <a:lnTo>
                  <a:pt x="50" y="247"/>
                </a:lnTo>
                <a:lnTo>
                  <a:pt x="50" y="245"/>
                </a:lnTo>
                <a:lnTo>
                  <a:pt x="48" y="247"/>
                </a:lnTo>
                <a:lnTo>
                  <a:pt x="51" y="248"/>
                </a:lnTo>
                <a:lnTo>
                  <a:pt x="51" y="249"/>
                </a:lnTo>
                <a:lnTo>
                  <a:pt x="52" y="250"/>
                </a:lnTo>
                <a:lnTo>
                  <a:pt x="53" y="250"/>
                </a:lnTo>
                <a:lnTo>
                  <a:pt x="54" y="250"/>
                </a:lnTo>
                <a:lnTo>
                  <a:pt x="54" y="253"/>
                </a:lnTo>
                <a:lnTo>
                  <a:pt x="56" y="253"/>
                </a:lnTo>
                <a:lnTo>
                  <a:pt x="57" y="254"/>
                </a:lnTo>
                <a:lnTo>
                  <a:pt x="56" y="254"/>
                </a:lnTo>
                <a:lnTo>
                  <a:pt x="54" y="257"/>
                </a:lnTo>
                <a:lnTo>
                  <a:pt x="54" y="258"/>
                </a:lnTo>
                <a:lnTo>
                  <a:pt x="53" y="259"/>
                </a:lnTo>
                <a:lnTo>
                  <a:pt x="56" y="259"/>
                </a:lnTo>
                <a:lnTo>
                  <a:pt x="56" y="257"/>
                </a:lnTo>
                <a:lnTo>
                  <a:pt x="57" y="255"/>
                </a:lnTo>
                <a:lnTo>
                  <a:pt x="57" y="258"/>
                </a:lnTo>
                <a:lnTo>
                  <a:pt x="58" y="259"/>
                </a:lnTo>
                <a:lnTo>
                  <a:pt x="59" y="259"/>
                </a:lnTo>
                <a:close/>
                <a:moveTo>
                  <a:pt x="48" y="262"/>
                </a:moveTo>
                <a:lnTo>
                  <a:pt x="48" y="262"/>
                </a:lnTo>
                <a:lnTo>
                  <a:pt x="48" y="263"/>
                </a:lnTo>
                <a:lnTo>
                  <a:pt x="48" y="264"/>
                </a:lnTo>
                <a:lnTo>
                  <a:pt x="50" y="264"/>
                </a:lnTo>
                <a:lnTo>
                  <a:pt x="50" y="263"/>
                </a:lnTo>
                <a:lnTo>
                  <a:pt x="48" y="262"/>
                </a:lnTo>
                <a:close/>
                <a:moveTo>
                  <a:pt x="54" y="265"/>
                </a:moveTo>
                <a:lnTo>
                  <a:pt x="54" y="265"/>
                </a:lnTo>
                <a:lnTo>
                  <a:pt x="54" y="264"/>
                </a:lnTo>
                <a:lnTo>
                  <a:pt x="53" y="264"/>
                </a:lnTo>
                <a:lnTo>
                  <a:pt x="52" y="264"/>
                </a:lnTo>
                <a:lnTo>
                  <a:pt x="52" y="262"/>
                </a:lnTo>
                <a:lnTo>
                  <a:pt x="52" y="260"/>
                </a:lnTo>
                <a:lnTo>
                  <a:pt x="51" y="260"/>
                </a:lnTo>
                <a:lnTo>
                  <a:pt x="52" y="263"/>
                </a:lnTo>
                <a:lnTo>
                  <a:pt x="51" y="265"/>
                </a:lnTo>
                <a:lnTo>
                  <a:pt x="53" y="265"/>
                </a:lnTo>
                <a:lnTo>
                  <a:pt x="54" y="265"/>
                </a:lnTo>
                <a:close/>
                <a:moveTo>
                  <a:pt x="57" y="269"/>
                </a:moveTo>
                <a:lnTo>
                  <a:pt x="57" y="269"/>
                </a:lnTo>
                <a:lnTo>
                  <a:pt x="58" y="267"/>
                </a:lnTo>
                <a:lnTo>
                  <a:pt x="57" y="265"/>
                </a:lnTo>
                <a:lnTo>
                  <a:pt x="56" y="267"/>
                </a:lnTo>
                <a:lnTo>
                  <a:pt x="56" y="268"/>
                </a:lnTo>
                <a:lnTo>
                  <a:pt x="57" y="269"/>
                </a:lnTo>
                <a:close/>
                <a:moveTo>
                  <a:pt x="56" y="273"/>
                </a:moveTo>
                <a:lnTo>
                  <a:pt x="56" y="273"/>
                </a:lnTo>
                <a:lnTo>
                  <a:pt x="56" y="274"/>
                </a:lnTo>
                <a:lnTo>
                  <a:pt x="54" y="275"/>
                </a:lnTo>
                <a:lnTo>
                  <a:pt x="56" y="277"/>
                </a:lnTo>
                <a:lnTo>
                  <a:pt x="56" y="278"/>
                </a:lnTo>
                <a:lnTo>
                  <a:pt x="57" y="278"/>
                </a:lnTo>
                <a:lnTo>
                  <a:pt x="57" y="277"/>
                </a:lnTo>
                <a:lnTo>
                  <a:pt x="58" y="277"/>
                </a:lnTo>
                <a:lnTo>
                  <a:pt x="57" y="279"/>
                </a:lnTo>
                <a:lnTo>
                  <a:pt x="57" y="280"/>
                </a:lnTo>
                <a:lnTo>
                  <a:pt x="58" y="280"/>
                </a:lnTo>
                <a:lnTo>
                  <a:pt x="58" y="279"/>
                </a:lnTo>
                <a:lnTo>
                  <a:pt x="59" y="277"/>
                </a:lnTo>
                <a:lnTo>
                  <a:pt x="58" y="274"/>
                </a:lnTo>
                <a:lnTo>
                  <a:pt x="57" y="270"/>
                </a:lnTo>
                <a:lnTo>
                  <a:pt x="56" y="270"/>
                </a:lnTo>
                <a:lnTo>
                  <a:pt x="54" y="269"/>
                </a:lnTo>
                <a:lnTo>
                  <a:pt x="54" y="270"/>
                </a:lnTo>
                <a:lnTo>
                  <a:pt x="56" y="272"/>
                </a:lnTo>
                <a:lnTo>
                  <a:pt x="54" y="273"/>
                </a:lnTo>
                <a:lnTo>
                  <a:pt x="54" y="274"/>
                </a:lnTo>
                <a:lnTo>
                  <a:pt x="56" y="273"/>
                </a:lnTo>
                <a:close/>
                <a:moveTo>
                  <a:pt x="52" y="280"/>
                </a:moveTo>
                <a:lnTo>
                  <a:pt x="52" y="280"/>
                </a:lnTo>
                <a:lnTo>
                  <a:pt x="52" y="279"/>
                </a:lnTo>
                <a:lnTo>
                  <a:pt x="52" y="277"/>
                </a:lnTo>
                <a:lnTo>
                  <a:pt x="51" y="277"/>
                </a:lnTo>
                <a:lnTo>
                  <a:pt x="51" y="278"/>
                </a:lnTo>
                <a:lnTo>
                  <a:pt x="50" y="278"/>
                </a:lnTo>
                <a:lnTo>
                  <a:pt x="50" y="277"/>
                </a:lnTo>
                <a:lnTo>
                  <a:pt x="51" y="274"/>
                </a:lnTo>
                <a:lnTo>
                  <a:pt x="50" y="274"/>
                </a:lnTo>
                <a:lnTo>
                  <a:pt x="48" y="274"/>
                </a:lnTo>
                <a:lnTo>
                  <a:pt x="48" y="278"/>
                </a:lnTo>
                <a:lnTo>
                  <a:pt x="48" y="279"/>
                </a:lnTo>
                <a:lnTo>
                  <a:pt x="50" y="280"/>
                </a:lnTo>
                <a:lnTo>
                  <a:pt x="50" y="279"/>
                </a:lnTo>
                <a:lnTo>
                  <a:pt x="51" y="279"/>
                </a:lnTo>
                <a:lnTo>
                  <a:pt x="52" y="280"/>
                </a:lnTo>
                <a:close/>
                <a:moveTo>
                  <a:pt x="56" y="283"/>
                </a:moveTo>
                <a:lnTo>
                  <a:pt x="56" y="283"/>
                </a:lnTo>
                <a:lnTo>
                  <a:pt x="52" y="284"/>
                </a:lnTo>
                <a:lnTo>
                  <a:pt x="51" y="284"/>
                </a:lnTo>
                <a:lnTo>
                  <a:pt x="52" y="285"/>
                </a:lnTo>
                <a:lnTo>
                  <a:pt x="54" y="284"/>
                </a:lnTo>
                <a:lnTo>
                  <a:pt x="53" y="287"/>
                </a:lnTo>
                <a:lnTo>
                  <a:pt x="54" y="287"/>
                </a:lnTo>
                <a:lnTo>
                  <a:pt x="56" y="284"/>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8" y="283"/>
                </a:lnTo>
                <a:lnTo>
                  <a:pt x="48" y="282"/>
                </a:lnTo>
                <a:lnTo>
                  <a:pt x="47" y="280"/>
                </a:lnTo>
                <a:close/>
                <a:moveTo>
                  <a:pt x="45" y="285"/>
                </a:moveTo>
                <a:lnTo>
                  <a:pt x="45" y="285"/>
                </a:lnTo>
                <a:lnTo>
                  <a:pt x="45" y="284"/>
                </a:lnTo>
                <a:lnTo>
                  <a:pt x="43" y="284"/>
                </a:lnTo>
                <a:lnTo>
                  <a:pt x="43" y="283"/>
                </a:lnTo>
                <a:lnTo>
                  <a:pt x="45" y="283"/>
                </a:lnTo>
                <a:lnTo>
                  <a:pt x="45" y="282"/>
                </a:lnTo>
                <a:lnTo>
                  <a:pt x="42" y="282"/>
                </a:lnTo>
                <a:lnTo>
                  <a:pt x="42" y="284"/>
                </a:lnTo>
                <a:lnTo>
                  <a:pt x="42" y="287"/>
                </a:lnTo>
                <a:lnTo>
                  <a:pt x="43" y="287"/>
                </a:lnTo>
                <a:lnTo>
                  <a:pt x="43" y="285"/>
                </a:lnTo>
                <a:lnTo>
                  <a:pt x="45" y="285"/>
                </a:lnTo>
                <a:close/>
                <a:moveTo>
                  <a:pt x="51" y="290"/>
                </a:moveTo>
                <a:lnTo>
                  <a:pt x="51" y="290"/>
                </a:lnTo>
                <a:lnTo>
                  <a:pt x="52" y="290"/>
                </a:lnTo>
                <a:lnTo>
                  <a:pt x="52" y="289"/>
                </a:lnTo>
                <a:lnTo>
                  <a:pt x="52" y="287"/>
                </a:lnTo>
                <a:lnTo>
                  <a:pt x="52" y="288"/>
                </a:lnTo>
                <a:lnTo>
                  <a:pt x="52" y="289"/>
                </a:lnTo>
                <a:lnTo>
                  <a:pt x="51" y="289"/>
                </a:lnTo>
                <a:lnTo>
                  <a:pt x="51" y="290"/>
                </a:lnTo>
                <a:close/>
                <a:moveTo>
                  <a:pt x="46" y="293"/>
                </a:moveTo>
                <a:lnTo>
                  <a:pt x="46" y="293"/>
                </a:lnTo>
                <a:lnTo>
                  <a:pt x="47" y="290"/>
                </a:lnTo>
                <a:lnTo>
                  <a:pt x="47" y="288"/>
                </a:lnTo>
                <a:lnTo>
                  <a:pt x="46" y="289"/>
                </a:lnTo>
                <a:lnTo>
                  <a:pt x="45" y="290"/>
                </a:lnTo>
                <a:lnTo>
                  <a:pt x="45" y="292"/>
                </a:lnTo>
                <a:lnTo>
                  <a:pt x="46" y="293"/>
                </a:lnTo>
                <a:close/>
                <a:moveTo>
                  <a:pt x="47" y="299"/>
                </a:moveTo>
                <a:lnTo>
                  <a:pt x="47" y="299"/>
                </a:lnTo>
                <a:lnTo>
                  <a:pt x="48" y="297"/>
                </a:lnTo>
                <a:lnTo>
                  <a:pt x="48" y="295"/>
                </a:lnTo>
                <a:lnTo>
                  <a:pt x="47" y="294"/>
                </a:lnTo>
                <a:lnTo>
                  <a:pt x="46" y="298"/>
                </a:lnTo>
                <a:lnTo>
                  <a:pt x="46" y="299"/>
                </a:lnTo>
                <a:lnTo>
                  <a:pt x="47" y="299"/>
                </a:lnTo>
                <a:close/>
                <a:moveTo>
                  <a:pt x="53" y="302"/>
                </a:moveTo>
                <a:lnTo>
                  <a:pt x="53" y="302"/>
                </a:lnTo>
                <a:lnTo>
                  <a:pt x="54" y="300"/>
                </a:lnTo>
                <a:lnTo>
                  <a:pt x="54" y="299"/>
                </a:lnTo>
                <a:lnTo>
                  <a:pt x="54" y="298"/>
                </a:lnTo>
                <a:lnTo>
                  <a:pt x="52" y="300"/>
                </a:lnTo>
                <a:lnTo>
                  <a:pt x="52" y="302"/>
                </a:lnTo>
                <a:lnTo>
                  <a:pt x="53" y="302"/>
                </a:lnTo>
                <a:close/>
                <a:moveTo>
                  <a:pt x="58" y="302"/>
                </a:moveTo>
                <a:lnTo>
                  <a:pt x="58" y="302"/>
                </a:lnTo>
                <a:lnTo>
                  <a:pt x="59" y="299"/>
                </a:lnTo>
                <a:lnTo>
                  <a:pt x="59" y="295"/>
                </a:lnTo>
                <a:lnTo>
                  <a:pt x="58" y="295"/>
                </a:lnTo>
                <a:lnTo>
                  <a:pt x="58" y="297"/>
                </a:lnTo>
                <a:lnTo>
                  <a:pt x="58" y="298"/>
                </a:lnTo>
                <a:lnTo>
                  <a:pt x="57" y="298"/>
                </a:lnTo>
                <a:lnTo>
                  <a:pt x="56" y="298"/>
                </a:lnTo>
                <a:lnTo>
                  <a:pt x="56" y="299"/>
                </a:lnTo>
                <a:lnTo>
                  <a:pt x="57" y="298"/>
                </a:lnTo>
                <a:lnTo>
                  <a:pt x="58" y="299"/>
                </a:lnTo>
                <a:lnTo>
                  <a:pt x="57" y="300"/>
                </a:lnTo>
                <a:lnTo>
                  <a:pt x="58" y="302"/>
                </a:lnTo>
                <a:close/>
                <a:moveTo>
                  <a:pt x="57" y="324"/>
                </a:moveTo>
                <a:lnTo>
                  <a:pt x="57" y="324"/>
                </a:lnTo>
                <a:lnTo>
                  <a:pt x="57" y="327"/>
                </a:lnTo>
                <a:lnTo>
                  <a:pt x="57" y="328"/>
                </a:lnTo>
                <a:lnTo>
                  <a:pt x="58" y="328"/>
                </a:lnTo>
                <a:lnTo>
                  <a:pt x="58" y="327"/>
                </a:lnTo>
                <a:lnTo>
                  <a:pt x="57" y="324"/>
                </a:lnTo>
                <a:close/>
                <a:moveTo>
                  <a:pt x="46" y="304"/>
                </a:moveTo>
                <a:lnTo>
                  <a:pt x="46" y="304"/>
                </a:lnTo>
                <a:lnTo>
                  <a:pt x="46" y="305"/>
                </a:lnTo>
                <a:lnTo>
                  <a:pt x="46" y="304"/>
                </a:lnTo>
                <a:lnTo>
                  <a:pt x="46" y="303"/>
                </a:lnTo>
                <a:lnTo>
                  <a:pt x="43" y="303"/>
                </a:lnTo>
                <a:lnTo>
                  <a:pt x="43" y="305"/>
                </a:lnTo>
                <a:lnTo>
                  <a:pt x="45" y="304"/>
                </a:lnTo>
                <a:lnTo>
                  <a:pt x="46" y="304"/>
                </a:lnTo>
                <a:close/>
                <a:moveTo>
                  <a:pt x="57" y="305"/>
                </a:moveTo>
                <a:lnTo>
                  <a:pt x="57" y="305"/>
                </a:lnTo>
                <a:lnTo>
                  <a:pt x="58" y="305"/>
                </a:lnTo>
                <a:lnTo>
                  <a:pt x="59" y="304"/>
                </a:lnTo>
                <a:lnTo>
                  <a:pt x="58" y="304"/>
                </a:lnTo>
                <a:lnTo>
                  <a:pt x="57" y="303"/>
                </a:lnTo>
                <a:lnTo>
                  <a:pt x="57" y="305"/>
                </a:lnTo>
                <a:close/>
                <a:moveTo>
                  <a:pt x="46" y="314"/>
                </a:moveTo>
                <a:lnTo>
                  <a:pt x="46" y="314"/>
                </a:lnTo>
                <a:lnTo>
                  <a:pt x="46" y="310"/>
                </a:lnTo>
                <a:lnTo>
                  <a:pt x="45" y="308"/>
                </a:lnTo>
                <a:lnTo>
                  <a:pt x="46" y="309"/>
                </a:lnTo>
                <a:lnTo>
                  <a:pt x="47" y="310"/>
                </a:lnTo>
                <a:lnTo>
                  <a:pt x="47" y="309"/>
                </a:lnTo>
                <a:lnTo>
                  <a:pt x="47" y="308"/>
                </a:lnTo>
                <a:lnTo>
                  <a:pt x="45" y="307"/>
                </a:lnTo>
                <a:lnTo>
                  <a:pt x="45" y="310"/>
                </a:lnTo>
                <a:lnTo>
                  <a:pt x="43" y="312"/>
                </a:lnTo>
                <a:lnTo>
                  <a:pt x="42" y="313"/>
                </a:lnTo>
                <a:lnTo>
                  <a:pt x="45" y="314"/>
                </a:lnTo>
                <a:lnTo>
                  <a:pt x="46" y="314"/>
                </a:lnTo>
                <a:close/>
                <a:moveTo>
                  <a:pt x="54" y="313"/>
                </a:moveTo>
                <a:lnTo>
                  <a:pt x="54" y="313"/>
                </a:lnTo>
                <a:lnTo>
                  <a:pt x="54" y="314"/>
                </a:lnTo>
                <a:lnTo>
                  <a:pt x="56" y="313"/>
                </a:lnTo>
                <a:lnTo>
                  <a:pt x="56" y="312"/>
                </a:lnTo>
                <a:lnTo>
                  <a:pt x="54" y="310"/>
                </a:lnTo>
                <a:lnTo>
                  <a:pt x="54" y="313"/>
                </a:lnTo>
                <a:close/>
                <a:moveTo>
                  <a:pt x="53" y="320"/>
                </a:moveTo>
                <a:lnTo>
                  <a:pt x="57" y="320"/>
                </a:lnTo>
                <a:lnTo>
                  <a:pt x="57" y="322"/>
                </a:lnTo>
                <a:lnTo>
                  <a:pt x="57" y="323"/>
                </a:lnTo>
                <a:lnTo>
                  <a:pt x="58" y="323"/>
                </a:lnTo>
                <a:lnTo>
                  <a:pt x="58" y="317"/>
                </a:lnTo>
                <a:lnTo>
                  <a:pt x="57" y="317"/>
                </a:lnTo>
                <a:lnTo>
                  <a:pt x="57" y="318"/>
                </a:lnTo>
                <a:lnTo>
                  <a:pt x="57" y="319"/>
                </a:lnTo>
                <a:lnTo>
                  <a:pt x="54" y="319"/>
                </a:lnTo>
                <a:lnTo>
                  <a:pt x="54" y="317"/>
                </a:lnTo>
                <a:lnTo>
                  <a:pt x="57" y="315"/>
                </a:lnTo>
                <a:lnTo>
                  <a:pt x="58" y="314"/>
                </a:lnTo>
                <a:lnTo>
                  <a:pt x="58" y="312"/>
                </a:lnTo>
                <a:lnTo>
                  <a:pt x="57" y="310"/>
                </a:lnTo>
                <a:lnTo>
                  <a:pt x="56" y="315"/>
                </a:lnTo>
                <a:lnTo>
                  <a:pt x="54" y="315"/>
                </a:lnTo>
                <a:lnTo>
                  <a:pt x="53" y="314"/>
                </a:lnTo>
                <a:lnTo>
                  <a:pt x="52" y="313"/>
                </a:lnTo>
                <a:lnTo>
                  <a:pt x="53" y="317"/>
                </a:lnTo>
                <a:lnTo>
                  <a:pt x="53" y="318"/>
                </a:lnTo>
                <a:lnTo>
                  <a:pt x="53" y="320"/>
                </a:lnTo>
                <a:close/>
                <a:moveTo>
                  <a:pt x="46" y="329"/>
                </a:moveTo>
                <a:lnTo>
                  <a:pt x="46" y="329"/>
                </a:lnTo>
                <a:lnTo>
                  <a:pt x="46" y="328"/>
                </a:lnTo>
                <a:lnTo>
                  <a:pt x="47" y="327"/>
                </a:lnTo>
                <a:lnTo>
                  <a:pt x="46" y="327"/>
                </a:lnTo>
                <a:lnTo>
                  <a:pt x="45" y="327"/>
                </a:lnTo>
                <a:lnTo>
                  <a:pt x="45" y="325"/>
                </a:lnTo>
                <a:lnTo>
                  <a:pt x="45" y="324"/>
                </a:lnTo>
                <a:lnTo>
                  <a:pt x="47" y="324"/>
                </a:lnTo>
                <a:lnTo>
                  <a:pt x="48" y="324"/>
                </a:lnTo>
                <a:lnTo>
                  <a:pt x="48" y="323"/>
                </a:lnTo>
                <a:lnTo>
                  <a:pt x="47" y="322"/>
                </a:lnTo>
                <a:lnTo>
                  <a:pt x="47" y="320"/>
                </a:lnTo>
                <a:lnTo>
                  <a:pt x="47" y="319"/>
                </a:lnTo>
                <a:lnTo>
                  <a:pt x="50" y="318"/>
                </a:lnTo>
                <a:lnTo>
                  <a:pt x="46" y="317"/>
                </a:lnTo>
                <a:lnTo>
                  <a:pt x="43" y="317"/>
                </a:lnTo>
                <a:lnTo>
                  <a:pt x="43" y="319"/>
                </a:lnTo>
                <a:lnTo>
                  <a:pt x="42" y="323"/>
                </a:lnTo>
                <a:lnTo>
                  <a:pt x="43" y="323"/>
                </a:lnTo>
                <a:lnTo>
                  <a:pt x="43" y="324"/>
                </a:lnTo>
                <a:lnTo>
                  <a:pt x="43" y="325"/>
                </a:lnTo>
                <a:lnTo>
                  <a:pt x="42" y="327"/>
                </a:lnTo>
                <a:lnTo>
                  <a:pt x="42" y="328"/>
                </a:lnTo>
                <a:lnTo>
                  <a:pt x="43" y="329"/>
                </a:lnTo>
                <a:lnTo>
                  <a:pt x="46" y="329"/>
                </a:lnTo>
                <a:close/>
                <a:moveTo>
                  <a:pt x="50" y="328"/>
                </a:moveTo>
                <a:lnTo>
                  <a:pt x="50" y="328"/>
                </a:lnTo>
                <a:lnTo>
                  <a:pt x="51" y="327"/>
                </a:lnTo>
                <a:lnTo>
                  <a:pt x="50" y="325"/>
                </a:lnTo>
                <a:lnTo>
                  <a:pt x="51" y="325"/>
                </a:lnTo>
                <a:lnTo>
                  <a:pt x="52" y="325"/>
                </a:lnTo>
                <a:lnTo>
                  <a:pt x="52" y="324"/>
                </a:lnTo>
                <a:lnTo>
                  <a:pt x="53" y="324"/>
                </a:lnTo>
                <a:lnTo>
                  <a:pt x="53" y="323"/>
                </a:lnTo>
                <a:lnTo>
                  <a:pt x="52" y="323"/>
                </a:lnTo>
                <a:lnTo>
                  <a:pt x="52" y="324"/>
                </a:lnTo>
                <a:lnTo>
                  <a:pt x="51" y="324"/>
                </a:lnTo>
                <a:lnTo>
                  <a:pt x="51" y="322"/>
                </a:lnTo>
                <a:lnTo>
                  <a:pt x="51" y="320"/>
                </a:lnTo>
                <a:lnTo>
                  <a:pt x="50" y="320"/>
                </a:lnTo>
                <a:lnTo>
                  <a:pt x="50" y="322"/>
                </a:lnTo>
                <a:lnTo>
                  <a:pt x="50" y="324"/>
                </a:lnTo>
                <a:lnTo>
                  <a:pt x="48" y="325"/>
                </a:lnTo>
                <a:lnTo>
                  <a:pt x="48" y="327"/>
                </a:lnTo>
                <a:lnTo>
                  <a:pt x="48" y="330"/>
                </a:lnTo>
                <a:lnTo>
                  <a:pt x="50" y="328"/>
                </a:lnTo>
                <a:close/>
                <a:moveTo>
                  <a:pt x="53" y="335"/>
                </a:moveTo>
                <a:lnTo>
                  <a:pt x="53" y="335"/>
                </a:lnTo>
                <a:lnTo>
                  <a:pt x="54" y="333"/>
                </a:lnTo>
                <a:lnTo>
                  <a:pt x="54" y="332"/>
                </a:lnTo>
                <a:lnTo>
                  <a:pt x="54" y="337"/>
                </a:lnTo>
                <a:lnTo>
                  <a:pt x="58" y="337"/>
                </a:lnTo>
                <a:lnTo>
                  <a:pt x="58" y="335"/>
                </a:lnTo>
                <a:lnTo>
                  <a:pt x="57" y="333"/>
                </a:lnTo>
                <a:lnTo>
                  <a:pt x="57" y="332"/>
                </a:lnTo>
                <a:lnTo>
                  <a:pt x="56" y="330"/>
                </a:lnTo>
                <a:lnTo>
                  <a:pt x="54" y="330"/>
                </a:lnTo>
                <a:lnTo>
                  <a:pt x="54" y="332"/>
                </a:lnTo>
                <a:lnTo>
                  <a:pt x="53" y="330"/>
                </a:lnTo>
                <a:lnTo>
                  <a:pt x="52" y="332"/>
                </a:lnTo>
                <a:lnTo>
                  <a:pt x="51" y="332"/>
                </a:lnTo>
                <a:lnTo>
                  <a:pt x="53" y="332"/>
                </a:lnTo>
                <a:lnTo>
                  <a:pt x="53" y="333"/>
                </a:lnTo>
                <a:lnTo>
                  <a:pt x="53" y="334"/>
                </a:lnTo>
                <a:lnTo>
                  <a:pt x="53" y="335"/>
                </a:lnTo>
                <a:close/>
                <a:moveTo>
                  <a:pt x="48" y="340"/>
                </a:moveTo>
                <a:lnTo>
                  <a:pt x="48" y="340"/>
                </a:lnTo>
                <a:lnTo>
                  <a:pt x="50" y="338"/>
                </a:lnTo>
                <a:lnTo>
                  <a:pt x="50" y="334"/>
                </a:lnTo>
                <a:lnTo>
                  <a:pt x="47" y="335"/>
                </a:lnTo>
                <a:lnTo>
                  <a:pt x="47" y="337"/>
                </a:lnTo>
                <a:lnTo>
                  <a:pt x="48" y="340"/>
                </a:lnTo>
                <a:close/>
                <a:moveTo>
                  <a:pt x="52" y="343"/>
                </a:moveTo>
                <a:lnTo>
                  <a:pt x="52" y="343"/>
                </a:lnTo>
                <a:lnTo>
                  <a:pt x="51" y="343"/>
                </a:lnTo>
                <a:lnTo>
                  <a:pt x="51" y="344"/>
                </a:lnTo>
                <a:lnTo>
                  <a:pt x="50" y="345"/>
                </a:lnTo>
                <a:lnTo>
                  <a:pt x="50" y="347"/>
                </a:lnTo>
                <a:lnTo>
                  <a:pt x="51" y="348"/>
                </a:lnTo>
                <a:lnTo>
                  <a:pt x="51" y="345"/>
                </a:lnTo>
                <a:lnTo>
                  <a:pt x="51" y="344"/>
                </a:lnTo>
                <a:lnTo>
                  <a:pt x="52" y="344"/>
                </a:lnTo>
                <a:lnTo>
                  <a:pt x="52" y="345"/>
                </a:lnTo>
                <a:lnTo>
                  <a:pt x="52" y="347"/>
                </a:lnTo>
                <a:lnTo>
                  <a:pt x="53" y="347"/>
                </a:lnTo>
                <a:lnTo>
                  <a:pt x="53" y="348"/>
                </a:lnTo>
                <a:lnTo>
                  <a:pt x="53" y="350"/>
                </a:lnTo>
                <a:lnTo>
                  <a:pt x="54" y="349"/>
                </a:lnTo>
                <a:lnTo>
                  <a:pt x="54" y="348"/>
                </a:lnTo>
                <a:lnTo>
                  <a:pt x="56" y="344"/>
                </a:lnTo>
                <a:lnTo>
                  <a:pt x="57" y="344"/>
                </a:lnTo>
                <a:lnTo>
                  <a:pt x="57" y="342"/>
                </a:lnTo>
                <a:lnTo>
                  <a:pt x="56" y="342"/>
                </a:lnTo>
                <a:lnTo>
                  <a:pt x="54" y="343"/>
                </a:lnTo>
                <a:lnTo>
                  <a:pt x="54" y="340"/>
                </a:lnTo>
                <a:lnTo>
                  <a:pt x="53" y="340"/>
                </a:lnTo>
                <a:lnTo>
                  <a:pt x="53" y="342"/>
                </a:lnTo>
                <a:lnTo>
                  <a:pt x="52" y="343"/>
                </a:lnTo>
                <a:lnTo>
                  <a:pt x="52" y="342"/>
                </a:lnTo>
                <a:lnTo>
                  <a:pt x="52" y="343"/>
                </a:lnTo>
                <a:close/>
                <a:moveTo>
                  <a:pt x="50" y="352"/>
                </a:moveTo>
                <a:lnTo>
                  <a:pt x="50" y="352"/>
                </a:lnTo>
                <a:lnTo>
                  <a:pt x="50" y="350"/>
                </a:lnTo>
                <a:lnTo>
                  <a:pt x="48" y="350"/>
                </a:lnTo>
                <a:lnTo>
                  <a:pt x="48" y="349"/>
                </a:lnTo>
                <a:lnTo>
                  <a:pt x="48" y="345"/>
                </a:lnTo>
                <a:lnTo>
                  <a:pt x="48" y="342"/>
                </a:lnTo>
                <a:lnTo>
                  <a:pt x="48" y="343"/>
                </a:lnTo>
                <a:lnTo>
                  <a:pt x="46" y="343"/>
                </a:lnTo>
                <a:lnTo>
                  <a:pt x="47" y="345"/>
                </a:lnTo>
                <a:lnTo>
                  <a:pt x="47" y="347"/>
                </a:lnTo>
                <a:lnTo>
                  <a:pt x="47" y="352"/>
                </a:lnTo>
                <a:lnTo>
                  <a:pt x="50" y="352"/>
                </a:lnTo>
                <a:close/>
                <a:moveTo>
                  <a:pt x="47" y="368"/>
                </a:moveTo>
                <a:lnTo>
                  <a:pt x="47" y="368"/>
                </a:lnTo>
                <a:lnTo>
                  <a:pt x="50" y="368"/>
                </a:lnTo>
                <a:lnTo>
                  <a:pt x="50" y="365"/>
                </a:lnTo>
                <a:lnTo>
                  <a:pt x="48" y="365"/>
                </a:lnTo>
                <a:lnTo>
                  <a:pt x="47" y="367"/>
                </a:lnTo>
                <a:lnTo>
                  <a:pt x="47" y="368"/>
                </a:lnTo>
                <a:close/>
                <a:moveTo>
                  <a:pt x="53" y="374"/>
                </a:moveTo>
                <a:lnTo>
                  <a:pt x="53" y="374"/>
                </a:lnTo>
                <a:lnTo>
                  <a:pt x="53" y="373"/>
                </a:lnTo>
                <a:lnTo>
                  <a:pt x="53" y="372"/>
                </a:lnTo>
                <a:lnTo>
                  <a:pt x="52" y="372"/>
                </a:lnTo>
                <a:lnTo>
                  <a:pt x="52" y="373"/>
                </a:lnTo>
                <a:lnTo>
                  <a:pt x="52" y="374"/>
                </a:lnTo>
                <a:lnTo>
                  <a:pt x="53" y="374"/>
                </a:lnTo>
                <a:close/>
                <a:moveTo>
                  <a:pt x="57" y="388"/>
                </a:moveTo>
                <a:lnTo>
                  <a:pt x="57" y="388"/>
                </a:lnTo>
                <a:lnTo>
                  <a:pt x="57" y="387"/>
                </a:lnTo>
                <a:lnTo>
                  <a:pt x="57" y="385"/>
                </a:lnTo>
                <a:lnTo>
                  <a:pt x="56" y="385"/>
                </a:lnTo>
                <a:lnTo>
                  <a:pt x="56" y="387"/>
                </a:lnTo>
                <a:lnTo>
                  <a:pt x="56" y="388"/>
                </a:lnTo>
                <a:lnTo>
                  <a:pt x="57" y="388"/>
                </a:lnTo>
                <a:close/>
                <a:moveTo>
                  <a:pt x="51" y="389"/>
                </a:moveTo>
                <a:lnTo>
                  <a:pt x="51" y="389"/>
                </a:lnTo>
                <a:lnTo>
                  <a:pt x="52" y="385"/>
                </a:lnTo>
                <a:lnTo>
                  <a:pt x="52" y="384"/>
                </a:lnTo>
                <a:lnTo>
                  <a:pt x="52" y="383"/>
                </a:lnTo>
                <a:lnTo>
                  <a:pt x="51" y="385"/>
                </a:lnTo>
                <a:lnTo>
                  <a:pt x="51" y="388"/>
                </a:lnTo>
                <a:lnTo>
                  <a:pt x="51" y="389"/>
                </a:lnTo>
                <a:close/>
                <a:moveTo>
                  <a:pt x="43" y="400"/>
                </a:moveTo>
                <a:lnTo>
                  <a:pt x="43" y="400"/>
                </a:lnTo>
                <a:lnTo>
                  <a:pt x="43" y="399"/>
                </a:lnTo>
                <a:lnTo>
                  <a:pt x="45" y="398"/>
                </a:lnTo>
                <a:lnTo>
                  <a:pt x="42" y="398"/>
                </a:lnTo>
                <a:lnTo>
                  <a:pt x="42" y="399"/>
                </a:lnTo>
                <a:lnTo>
                  <a:pt x="43" y="400"/>
                </a:lnTo>
                <a:close/>
                <a:moveTo>
                  <a:pt x="46" y="404"/>
                </a:moveTo>
                <a:lnTo>
                  <a:pt x="46" y="404"/>
                </a:lnTo>
                <a:lnTo>
                  <a:pt x="46" y="402"/>
                </a:lnTo>
                <a:lnTo>
                  <a:pt x="45" y="400"/>
                </a:lnTo>
                <a:lnTo>
                  <a:pt x="43" y="400"/>
                </a:lnTo>
                <a:lnTo>
                  <a:pt x="42" y="402"/>
                </a:lnTo>
                <a:lnTo>
                  <a:pt x="42" y="403"/>
                </a:lnTo>
                <a:lnTo>
                  <a:pt x="43" y="403"/>
                </a:lnTo>
                <a:lnTo>
                  <a:pt x="43" y="402"/>
                </a:lnTo>
                <a:lnTo>
                  <a:pt x="43" y="404"/>
                </a:lnTo>
                <a:lnTo>
                  <a:pt x="46" y="404"/>
                </a:lnTo>
                <a:close/>
                <a:moveTo>
                  <a:pt x="42" y="413"/>
                </a:moveTo>
                <a:lnTo>
                  <a:pt x="42" y="413"/>
                </a:lnTo>
                <a:lnTo>
                  <a:pt x="43" y="413"/>
                </a:lnTo>
                <a:lnTo>
                  <a:pt x="43" y="412"/>
                </a:lnTo>
                <a:lnTo>
                  <a:pt x="43" y="409"/>
                </a:lnTo>
                <a:lnTo>
                  <a:pt x="43" y="407"/>
                </a:lnTo>
                <a:lnTo>
                  <a:pt x="43" y="405"/>
                </a:lnTo>
                <a:lnTo>
                  <a:pt x="42" y="404"/>
                </a:lnTo>
                <a:lnTo>
                  <a:pt x="42" y="409"/>
                </a:lnTo>
                <a:lnTo>
                  <a:pt x="42" y="413"/>
                </a:lnTo>
                <a:close/>
                <a:moveTo>
                  <a:pt x="50" y="418"/>
                </a:moveTo>
                <a:lnTo>
                  <a:pt x="50" y="418"/>
                </a:lnTo>
                <a:lnTo>
                  <a:pt x="50" y="415"/>
                </a:lnTo>
                <a:lnTo>
                  <a:pt x="48" y="414"/>
                </a:lnTo>
                <a:lnTo>
                  <a:pt x="48" y="417"/>
                </a:lnTo>
                <a:lnTo>
                  <a:pt x="48" y="418"/>
                </a:lnTo>
                <a:lnTo>
                  <a:pt x="50" y="418"/>
                </a:lnTo>
                <a:close/>
                <a:moveTo>
                  <a:pt x="36" y="384"/>
                </a:moveTo>
                <a:lnTo>
                  <a:pt x="36" y="384"/>
                </a:lnTo>
                <a:lnTo>
                  <a:pt x="37" y="383"/>
                </a:lnTo>
                <a:lnTo>
                  <a:pt x="37" y="380"/>
                </a:lnTo>
                <a:lnTo>
                  <a:pt x="36" y="380"/>
                </a:lnTo>
                <a:lnTo>
                  <a:pt x="35" y="382"/>
                </a:lnTo>
                <a:lnTo>
                  <a:pt x="36" y="384"/>
                </a:lnTo>
                <a:close/>
                <a:moveTo>
                  <a:pt x="36" y="392"/>
                </a:moveTo>
                <a:lnTo>
                  <a:pt x="36" y="392"/>
                </a:lnTo>
                <a:lnTo>
                  <a:pt x="36" y="390"/>
                </a:lnTo>
                <a:lnTo>
                  <a:pt x="36" y="389"/>
                </a:lnTo>
                <a:lnTo>
                  <a:pt x="37" y="388"/>
                </a:lnTo>
                <a:lnTo>
                  <a:pt x="36" y="387"/>
                </a:lnTo>
                <a:lnTo>
                  <a:pt x="35" y="388"/>
                </a:lnTo>
                <a:lnTo>
                  <a:pt x="34" y="387"/>
                </a:lnTo>
                <a:lnTo>
                  <a:pt x="34" y="389"/>
                </a:lnTo>
                <a:lnTo>
                  <a:pt x="36" y="392"/>
                </a:lnTo>
                <a:close/>
                <a:moveTo>
                  <a:pt x="30" y="398"/>
                </a:moveTo>
                <a:lnTo>
                  <a:pt x="30" y="398"/>
                </a:lnTo>
                <a:lnTo>
                  <a:pt x="33" y="398"/>
                </a:lnTo>
                <a:lnTo>
                  <a:pt x="34" y="397"/>
                </a:lnTo>
                <a:lnTo>
                  <a:pt x="34" y="395"/>
                </a:lnTo>
                <a:lnTo>
                  <a:pt x="31" y="397"/>
                </a:lnTo>
                <a:lnTo>
                  <a:pt x="30" y="398"/>
                </a:lnTo>
                <a:close/>
                <a:moveTo>
                  <a:pt x="34" y="400"/>
                </a:moveTo>
                <a:lnTo>
                  <a:pt x="34" y="400"/>
                </a:lnTo>
                <a:lnTo>
                  <a:pt x="34" y="399"/>
                </a:lnTo>
                <a:lnTo>
                  <a:pt x="35" y="399"/>
                </a:lnTo>
                <a:lnTo>
                  <a:pt x="36" y="400"/>
                </a:lnTo>
                <a:lnTo>
                  <a:pt x="36" y="398"/>
                </a:lnTo>
                <a:lnTo>
                  <a:pt x="34" y="398"/>
                </a:lnTo>
                <a:lnTo>
                  <a:pt x="33" y="399"/>
                </a:lnTo>
                <a:lnTo>
                  <a:pt x="34" y="400"/>
                </a:lnTo>
                <a:close/>
                <a:moveTo>
                  <a:pt x="35" y="417"/>
                </a:moveTo>
                <a:lnTo>
                  <a:pt x="35" y="417"/>
                </a:lnTo>
                <a:lnTo>
                  <a:pt x="34" y="417"/>
                </a:lnTo>
                <a:lnTo>
                  <a:pt x="34" y="419"/>
                </a:lnTo>
                <a:lnTo>
                  <a:pt x="35" y="419"/>
                </a:lnTo>
                <a:lnTo>
                  <a:pt x="36" y="418"/>
                </a:lnTo>
                <a:lnTo>
                  <a:pt x="36" y="417"/>
                </a:lnTo>
                <a:lnTo>
                  <a:pt x="35" y="417"/>
                </a:lnTo>
                <a:close/>
                <a:moveTo>
                  <a:pt x="28" y="422"/>
                </a:moveTo>
                <a:lnTo>
                  <a:pt x="28" y="422"/>
                </a:lnTo>
                <a:lnTo>
                  <a:pt x="29" y="422"/>
                </a:lnTo>
                <a:lnTo>
                  <a:pt x="30" y="420"/>
                </a:lnTo>
                <a:lnTo>
                  <a:pt x="29" y="420"/>
                </a:lnTo>
                <a:lnTo>
                  <a:pt x="30" y="419"/>
                </a:lnTo>
                <a:lnTo>
                  <a:pt x="31" y="419"/>
                </a:lnTo>
                <a:lnTo>
                  <a:pt x="33" y="420"/>
                </a:lnTo>
                <a:lnTo>
                  <a:pt x="31" y="415"/>
                </a:lnTo>
                <a:lnTo>
                  <a:pt x="31" y="410"/>
                </a:lnTo>
                <a:lnTo>
                  <a:pt x="33" y="409"/>
                </a:lnTo>
                <a:lnTo>
                  <a:pt x="34" y="408"/>
                </a:lnTo>
                <a:lnTo>
                  <a:pt x="35" y="410"/>
                </a:lnTo>
                <a:lnTo>
                  <a:pt x="36" y="412"/>
                </a:lnTo>
                <a:lnTo>
                  <a:pt x="37" y="412"/>
                </a:lnTo>
                <a:lnTo>
                  <a:pt x="36" y="410"/>
                </a:lnTo>
                <a:lnTo>
                  <a:pt x="35" y="408"/>
                </a:lnTo>
                <a:lnTo>
                  <a:pt x="35" y="407"/>
                </a:lnTo>
                <a:lnTo>
                  <a:pt x="34" y="405"/>
                </a:lnTo>
                <a:lnTo>
                  <a:pt x="34" y="407"/>
                </a:lnTo>
                <a:lnTo>
                  <a:pt x="33" y="407"/>
                </a:lnTo>
                <a:lnTo>
                  <a:pt x="33" y="405"/>
                </a:lnTo>
                <a:lnTo>
                  <a:pt x="31" y="404"/>
                </a:lnTo>
                <a:lnTo>
                  <a:pt x="33" y="404"/>
                </a:lnTo>
                <a:lnTo>
                  <a:pt x="33" y="405"/>
                </a:lnTo>
                <a:lnTo>
                  <a:pt x="34" y="404"/>
                </a:lnTo>
                <a:lnTo>
                  <a:pt x="35" y="403"/>
                </a:lnTo>
                <a:lnTo>
                  <a:pt x="36" y="403"/>
                </a:lnTo>
                <a:lnTo>
                  <a:pt x="36" y="402"/>
                </a:lnTo>
                <a:lnTo>
                  <a:pt x="35" y="402"/>
                </a:lnTo>
                <a:lnTo>
                  <a:pt x="35" y="400"/>
                </a:lnTo>
                <a:lnTo>
                  <a:pt x="34" y="400"/>
                </a:lnTo>
                <a:lnTo>
                  <a:pt x="34" y="403"/>
                </a:lnTo>
                <a:lnTo>
                  <a:pt x="33" y="403"/>
                </a:lnTo>
                <a:lnTo>
                  <a:pt x="28" y="402"/>
                </a:lnTo>
                <a:lnTo>
                  <a:pt x="28" y="404"/>
                </a:lnTo>
                <a:lnTo>
                  <a:pt x="29" y="404"/>
                </a:lnTo>
                <a:lnTo>
                  <a:pt x="29" y="403"/>
                </a:lnTo>
                <a:lnTo>
                  <a:pt x="30" y="403"/>
                </a:lnTo>
                <a:lnTo>
                  <a:pt x="30" y="404"/>
                </a:lnTo>
                <a:lnTo>
                  <a:pt x="30" y="405"/>
                </a:lnTo>
                <a:lnTo>
                  <a:pt x="29" y="404"/>
                </a:lnTo>
                <a:lnTo>
                  <a:pt x="29" y="407"/>
                </a:lnTo>
                <a:lnTo>
                  <a:pt x="29" y="409"/>
                </a:lnTo>
                <a:lnTo>
                  <a:pt x="29" y="412"/>
                </a:lnTo>
                <a:lnTo>
                  <a:pt x="29" y="413"/>
                </a:lnTo>
                <a:lnTo>
                  <a:pt x="30" y="410"/>
                </a:lnTo>
                <a:lnTo>
                  <a:pt x="31" y="408"/>
                </a:lnTo>
                <a:lnTo>
                  <a:pt x="33" y="409"/>
                </a:lnTo>
                <a:lnTo>
                  <a:pt x="31" y="410"/>
                </a:lnTo>
                <a:lnTo>
                  <a:pt x="30" y="412"/>
                </a:lnTo>
                <a:lnTo>
                  <a:pt x="30" y="415"/>
                </a:lnTo>
                <a:lnTo>
                  <a:pt x="30" y="417"/>
                </a:lnTo>
                <a:lnTo>
                  <a:pt x="30" y="418"/>
                </a:lnTo>
                <a:lnTo>
                  <a:pt x="29" y="417"/>
                </a:lnTo>
                <a:lnTo>
                  <a:pt x="29" y="415"/>
                </a:lnTo>
                <a:lnTo>
                  <a:pt x="29" y="414"/>
                </a:lnTo>
                <a:lnTo>
                  <a:pt x="28" y="414"/>
                </a:lnTo>
                <a:lnTo>
                  <a:pt x="29" y="418"/>
                </a:lnTo>
                <a:lnTo>
                  <a:pt x="28" y="422"/>
                </a:lnTo>
                <a:close/>
                <a:moveTo>
                  <a:pt x="41" y="433"/>
                </a:moveTo>
                <a:lnTo>
                  <a:pt x="41" y="433"/>
                </a:lnTo>
                <a:lnTo>
                  <a:pt x="43" y="432"/>
                </a:lnTo>
                <a:lnTo>
                  <a:pt x="45" y="430"/>
                </a:lnTo>
                <a:lnTo>
                  <a:pt x="43" y="429"/>
                </a:lnTo>
                <a:lnTo>
                  <a:pt x="42" y="430"/>
                </a:lnTo>
                <a:lnTo>
                  <a:pt x="42" y="428"/>
                </a:lnTo>
                <a:lnTo>
                  <a:pt x="42" y="425"/>
                </a:lnTo>
                <a:lnTo>
                  <a:pt x="43" y="425"/>
                </a:lnTo>
                <a:lnTo>
                  <a:pt x="45" y="424"/>
                </a:lnTo>
                <a:lnTo>
                  <a:pt x="45" y="422"/>
                </a:lnTo>
                <a:lnTo>
                  <a:pt x="43" y="420"/>
                </a:lnTo>
                <a:lnTo>
                  <a:pt x="41" y="420"/>
                </a:lnTo>
                <a:lnTo>
                  <a:pt x="41" y="433"/>
                </a:lnTo>
                <a:close/>
                <a:moveTo>
                  <a:pt x="42" y="449"/>
                </a:moveTo>
                <a:lnTo>
                  <a:pt x="42" y="449"/>
                </a:lnTo>
                <a:lnTo>
                  <a:pt x="42" y="444"/>
                </a:lnTo>
                <a:lnTo>
                  <a:pt x="43" y="444"/>
                </a:lnTo>
                <a:lnTo>
                  <a:pt x="43" y="445"/>
                </a:lnTo>
                <a:lnTo>
                  <a:pt x="43" y="447"/>
                </a:lnTo>
                <a:lnTo>
                  <a:pt x="45" y="445"/>
                </a:lnTo>
                <a:lnTo>
                  <a:pt x="45" y="444"/>
                </a:lnTo>
                <a:lnTo>
                  <a:pt x="43" y="444"/>
                </a:lnTo>
                <a:lnTo>
                  <a:pt x="42" y="443"/>
                </a:lnTo>
                <a:lnTo>
                  <a:pt x="43" y="442"/>
                </a:lnTo>
                <a:lnTo>
                  <a:pt x="43" y="440"/>
                </a:lnTo>
                <a:lnTo>
                  <a:pt x="42" y="438"/>
                </a:lnTo>
                <a:lnTo>
                  <a:pt x="45" y="438"/>
                </a:lnTo>
                <a:lnTo>
                  <a:pt x="43" y="437"/>
                </a:lnTo>
                <a:lnTo>
                  <a:pt x="45" y="434"/>
                </a:lnTo>
                <a:lnTo>
                  <a:pt x="45" y="433"/>
                </a:lnTo>
                <a:lnTo>
                  <a:pt x="43" y="432"/>
                </a:lnTo>
                <a:lnTo>
                  <a:pt x="43" y="433"/>
                </a:lnTo>
                <a:lnTo>
                  <a:pt x="43" y="434"/>
                </a:lnTo>
                <a:lnTo>
                  <a:pt x="42" y="435"/>
                </a:lnTo>
                <a:lnTo>
                  <a:pt x="41" y="434"/>
                </a:lnTo>
                <a:lnTo>
                  <a:pt x="41" y="438"/>
                </a:lnTo>
                <a:lnTo>
                  <a:pt x="42" y="440"/>
                </a:lnTo>
                <a:lnTo>
                  <a:pt x="42" y="443"/>
                </a:lnTo>
                <a:lnTo>
                  <a:pt x="41" y="445"/>
                </a:lnTo>
                <a:lnTo>
                  <a:pt x="41" y="448"/>
                </a:lnTo>
                <a:lnTo>
                  <a:pt x="42" y="449"/>
                </a:lnTo>
                <a:close/>
                <a:moveTo>
                  <a:pt x="25" y="462"/>
                </a:moveTo>
                <a:lnTo>
                  <a:pt x="25" y="462"/>
                </a:lnTo>
                <a:lnTo>
                  <a:pt x="25" y="460"/>
                </a:lnTo>
                <a:lnTo>
                  <a:pt x="24" y="459"/>
                </a:lnTo>
                <a:lnTo>
                  <a:pt x="24" y="462"/>
                </a:lnTo>
                <a:lnTo>
                  <a:pt x="25" y="462"/>
                </a:lnTo>
                <a:close/>
                <a:moveTo>
                  <a:pt x="36" y="465"/>
                </a:moveTo>
                <a:lnTo>
                  <a:pt x="36" y="465"/>
                </a:lnTo>
                <a:lnTo>
                  <a:pt x="37" y="464"/>
                </a:lnTo>
                <a:lnTo>
                  <a:pt x="37" y="462"/>
                </a:lnTo>
                <a:lnTo>
                  <a:pt x="36" y="463"/>
                </a:lnTo>
                <a:lnTo>
                  <a:pt x="36" y="464"/>
                </a:lnTo>
                <a:lnTo>
                  <a:pt x="36" y="465"/>
                </a:lnTo>
                <a:close/>
                <a:moveTo>
                  <a:pt x="42" y="467"/>
                </a:moveTo>
                <a:lnTo>
                  <a:pt x="42" y="467"/>
                </a:lnTo>
                <a:lnTo>
                  <a:pt x="42" y="465"/>
                </a:lnTo>
                <a:lnTo>
                  <a:pt x="43" y="465"/>
                </a:lnTo>
                <a:lnTo>
                  <a:pt x="45" y="465"/>
                </a:lnTo>
                <a:lnTo>
                  <a:pt x="45" y="462"/>
                </a:lnTo>
                <a:lnTo>
                  <a:pt x="45" y="459"/>
                </a:lnTo>
                <a:lnTo>
                  <a:pt x="43" y="458"/>
                </a:lnTo>
                <a:lnTo>
                  <a:pt x="42" y="459"/>
                </a:lnTo>
                <a:lnTo>
                  <a:pt x="42" y="458"/>
                </a:lnTo>
                <a:lnTo>
                  <a:pt x="43" y="455"/>
                </a:lnTo>
                <a:lnTo>
                  <a:pt x="45" y="453"/>
                </a:lnTo>
                <a:lnTo>
                  <a:pt x="43" y="452"/>
                </a:lnTo>
                <a:lnTo>
                  <a:pt x="41" y="452"/>
                </a:lnTo>
                <a:lnTo>
                  <a:pt x="41" y="454"/>
                </a:lnTo>
                <a:lnTo>
                  <a:pt x="42" y="454"/>
                </a:lnTo>
                <a:lnTo>
                  <a:pt x="42" y="457"/>
                </a:lnTo>
                <a:lnTo>
                  <a:pt x="41" y="459"/>
                </a:lnTo>
                <a:lnTo>
                  <a:pt x="42" y="460"/>
                </a:lnTo>
                <a:lnTo>
                  <a:pt x="42" y="463"/>
                </a:lnTo>
                <a:lnTo>
                  <a:pt x="41" y="464"/>
                </a:lnTo>
                <a:lnTo>
                  <a:pt x="42" y="467"/>
                </a:lnTo>
                <a:close/>
                <a:moveTo>
                  <a:pt x="45" y="467"/>
                </a:moveTo>
                <a:lnTo>
                  <a:pt x="45" y="467"/>
                </a:lnTo>
                <a:lnTo>
                  <a:pt x="45" y="468"/>
                </a:lnTo>
                <a:lnTo>
                  <a:pt x="43" y="467"/>
                </a:lnTo>
                <a:lnTo>
                  <a:pt x="42" y="468"/>
                </a:lnTo>
                <a:lnTo>
                  <a:pt x="42" y="471"/>
                </a:lnTo>
                <a:lnTo>
                  <a:pt x="43" y="471"/>
                </a:lnTo>
                <a:lnTo>
                  <a:pt x="45" y="469"/>
                </a:lnTo>
                <a:lnTo>
                  <a:pt x="45" y="468"/>
                </a:lnTo>
                <a:lnTo>
                  <a:pt x="45" y="467"/>
                </a:lnTo>
                <a:close/>
                <a:moveTo>
                  <a:pt x="135" y="698"/>
                </a:moveTo>
                <a:lnTo>
                  <a:pt x="135" y="698"/>
                </a:lnTo>
                <a:lnTo>
                  <a:pt x="137" y="698"/>
                </a:lnTo>
                <a:lnTo>
                  <a:pt x="137" y="697"/>
                </a:lnTo>
                <a:lnTo>
                  <a:pt x="137" y="696"/>
                </a:lnTo>
                <a:lnTo>
                  <a:pt x="137" y="694"/>
                </a:lnTo>
                <a:lnTo>
                  <a:pt x="135" y="696"/>
                </a:lnTo>
                <a:lnTo>
                  <a:pt x="135" y="698"/>
                </a:lnTo>
                <a:close/>
                <a:moveTo>
                  <a:pt x="103" y="686"/>
                </a:moveTo>
                <a:lnTo>
                  <a:pt x="103" y="686"/>
                </a:lnTo>
                <a:lnTo>
                  <a:pt x="105" y="686"/>
                </a:lnTo>
                <a:lnTo>
                  <a:pt x="109" y="686"/>
                </a:lnTo>
                <a:lnTo>
                  <a:pt x="105" y="686"/>
                </a:lnTo>
                <a:lnTo>
                  <a:pt x="103" y="686"/>
                </a:lnTo>
                <a:close/>
                <a:moveTo>
                  <a:pt x="62" y="693"/>
                </a:moveTo>
                <a:lnTo>
                  <a:pt x="62" y="693"/>
                </a:lnTo>
                <a:lnTo>
                  <a:pt x="65" y="694"/>
                </a:lnTo>
                <a:lnTo>
                  <a:pt x="66" y="696"/>
                </a:lnTo>
                <a:lnTo>
                  <a:pt x="66" y="694"/>
                </a:lnTo>
                <a:lnTo>
                  <a:pt x="65" y="693"/>
                </a:lnTo>
                <a:lnTo>
                  <a:pt x="63" y="693"/>
                </a:lnTo>
                <a:lnTo>
                  <a:pt x="62" y="693"/>
                </a:lnTo>
                <a:close/>
                <a:moveTo>
                  <a:pt x="50" y="687"/>
                </a:moveTo>
                <a:lnTo>
                  <a:pt x="50" y="687"/>
                </a:lnTo>
                <a:lnTo>
                  <a:pt x="52" y="687"/>
                </a:lnTo>
                <a:lnTo>
                  <a:pt x="53" y="688"/>
                </a:lnTo>
                <a:lnTo>
                  <a:pt x="54" y="689"/>
                </a:lnTo>
                <a:lnTo>
                  <a:pt x="57" y="691"/>
                </a:lnTo>
                <a:lnTo>
                  <a:pt x="53" y="687"/>
                </a:lnTo>
                <a:lnTo>
                  <a:pt x="51" y="686"/>
                </a:lnTo>
                <a:lnTo>
                  <a:pt x="50" y="687"/>
                </a:lnTo>
                <a:close/>
                <a:moveTo>
                  <a:pt x="17" y="612"/>
                </a:moveTo>
                <a:lnTo>
                  <a:pt x="17" y="612"/>
                </a:lnTo>
                <a:lnTo>
                  <a:pt x="19" y="613"/>
                </a:lnTo>
                <a:lnTo>
                  <a:pt x="19" y="611"/>
                </a:lnTo>
                <a:lnTo>
                  <a:pt x="17" y="611"/>
                </a:lnTo>
                <a:lnTo>
                  <a:pt x="17" y="612"/>
                </a:lnTo>
                <a:close/>
                <a:moveTo>
                  <a:pt x="30" y="582"/>
                </a:moveTo>
                <a:lnTo>
                  <a:pt x="30" y="582"/>
                </a:lnTo>
                <a:lnTo>
                  <a:pt x="29" y="583"/>
                </a:lnTo>
                <a:lnTo>
                  <a:pt x="28" y="583"/>
                </a:lnTo>
                <a:lnTo>
                  <a:pt x="28" y="584"/>
                </a:lnTo>
                <a:lnTo>
                  <a:pt x="28" y="586"/>
                </a:lnTo>
                <a:lnTo>
                  <a:pt x="29" y="586"/>
                </a:lnTo>
                <a:lnTo>
                  <a:pt x="30" y="584"/>
                </a:lnTo>
                <a:lnTo>
                  <a:pt x="30" y="586"/>
                </a:lnTo>
                <a:lnTo>
                  <a:pt x="30" y="583"/>
                </a:lnTo>
                <a:lnTo>
                  <a:pt x="30" y="582"/>
                </a:lnTo>
                <a:close/>
                <a:moveTo>
                  <a:pt x="16" y="571"/>
                </a:moveTo>
                <a:lnTo>
                  <a:pt x="16" y="571"/>
                </a:lnTo>
                <a:lnTo>
                  <a:pt x="16" y="572"/>
                </a:lnTo>
                <a:lnTo>
                  <a:pt x="14" y="572"/>
                </a:lnTo>
                <a:lnTo>
                  <a:pt x="17" y="572"/>
                </a:lnTo>
                <a:lnTo>
                  <a:pt x="18" y="571"/>
                </a:lnTo>
                <a:lnTo>
                  <a:pt x="19" y="572"/>
                </a:lnTo>
                <a:lnTo>
                  <a:pt x="21" y="572"/>
                </a:lnTo>
                <a:lnTo>
                  <a:pt x="21" y="571"/>
                </a:lnTo>
                <a:lnTo>
                  <a:pt x="19" y="571"/>
                </a:lnTo>
                <a:lnTo>
                  <a:pt x="16" y="571"/>
                </a:lnTo>
                <a:close/>
                <a:moveTo>
                  <a:pt x="22" y="537"/>
                </a:moveTo>
                <a:lnTo>
                  <a:pt x="22" y="537"/>
                </a:lnTo>
                <a:lnTo>
                  <a:pt x="22" y="539"/>
                </a:lnTo>
                <a:lnTo>
                  <a:pt x="22" y="541"/>
                </a:lnTo>
                <a:lnTo>
                  <a:pt x="23" y="538"/>
                </a:lnTo>
                <a:lnTo>
                  <a:pt x="22" y="537"/>
                </a:lnTo>
                <a:close/>
                <a:moveTo>
                  <a:pt x="34" y="523"/>
                </a:moveTo>
                <a:lnTo>
                  <a:pt x="34" y="527"/>
                </a:lnTo>
                <a:lnTo>
                  <a:pt x="35" y="527"/>
                </a:lnTo>
                <a:lnTo>
                  <a:pt x="35" y="526"/>
                </a:lnTo>
                <a:lnTo>
                  <a:pt x="35" y="524"/>
                </a:lnTo>
                <a:lnTo>
                  <a:pt x="34" y="523"/>
                </a:lnTo>
                <a:close/>
                <a:moveTo>
                  <a:pt x="25" y="518"/>
                </a:moveTo>
                <a:lnTo>
                  <a:pt x="25" y="518"/>
                </a:lnTo>
                <a:lnTo>
                  <a:pt x="25" y="521"/>
                </a:lnTo>
                <a:lnTo>
                  <a:pt x="25" y="522"/>
                </a:lnTo>
                <a:lnTo>
                  <a:pt x="27" y="519"/>
                </a:lnTo>
                <a:lnTo>
                  <a:pt x="25" y="519"/>
                </a:lnTo>
                <a:lnTo>
                  <a:pt x="25" y="518"/>
                </a:lnTo>
                <a:close/>
                <a:moveTo>
                  <a:pt x="27" y="509"/>
                </a:moveTo>
                <a:lnTo>
                  <a:pt x="27" y="509"/>
                </a:lnTo>
                <a:lnTo>
                  <a:pt x="28" y="512"/>
                </a:lnTo>
                <a:lnTo>
                  <a:pt x="28" y="513"/>
                </a:lnTo>
                <a:lnTo>
                  <a:pt x="29" y="513"/>
                </a:lnTo>
                <a:lnTo>
                  <a:pt x="29" y="511"/>
                </a:lnTo>
                <a:lnTo>
                  <a:pt x="29" y="509"/>
                </a:lnTo>
                <a:lnTo>
                  <a:pt x="27" y="509"/>
                </a:lnTo>
                <a:close/>
                <a:moveTo>
                  <a:pt x="35" y="496"/>
                </a:moveTo>
                <a:lnTo>
                  <a:pt x="35" y="496"/>
                </a:lnTo>
                <a:lnTo>
                  <a:pt x="34" y="497"/>
                </a:lnTo>
                <a:lnTo>
                  <a:pt x="34" y="499"/>
                </a:lnTo>
                <a:lnTo>
                  <a:pt x="35" y="499"/>
                </a:lnTo>
                <a:lnTo>
                  <a:pt x="35" y="498"/>
                </a:lnTo>
                <a:lnTo>
                  <a:pt x="35" y="496"/>
                </a:lnTo>
                <a:close/>
                <a:moveTo>
                  <a:pt x="24" y="483"/>
                </a:moveTo>
                <a:lnTo>
                  <a:pt x="24" y="483"/>
                </a:lnTo>
                <a:lnTo>
                  <a:pt x="23" y="486"/>
                </a:lnTo>
                <a:lnTo>
                  <a:pt x="23" y="487"/>
                </a:lnTo>
                <a:lnTo>
                  <a:pt x="23" y="488"/>
                </a:lnTo>
                <a:lnTo>
                  <a:pt x="23" y="489"/>
                </a:lnTo>
                <a:lnTo>
                  <a:pt x="24" y="488"/>
                </a:lnTo>
                <a:lnTo>
                  <a:pt x="25" y="486"/>
                </a:lnTo>
                <a:lnTo>
                  <a:pt x="25" y="484"/>
                </a:lnTo>
                <a:lnTo>
                  <a:pt x="24" y="483"/>
                </a:lnTo>
                <a:close/>
                <a:moveTo>
                  <a:pt x="41" y="474"/>
                </a:moveTo>
                <a:lnTo>
                  <a:pt x="41" y="474"/>
                </a:lnTo>
                <a:lnTo>
                  <a:pt x="42" y="478"/>
                </a:lnTo>
                <a:lnTo>
                  <a:pt x="45" y="479"/>
                </a:lnTo>
                <a:lnTo>
                  <a:pt x="45" y="477"/>
                </a:lnTo>
                <a:lnTo>
                  <a:pt x="46" y="476"/>
                </a:lnTo>
                <a:lnTo>
                  <a:pt x="45" y="474"/>
                </a:lnTo>
                <a:lnTo>
                  <a:pt x="43" y="476"/>
                </a:lnTo>
                <a:lnTo>
                  <a:pt x="41" y="474"/>
                </a:lnTo>
                <a:close/>
                <a:moveTo>
                  <a:pt x="43" y="489"/>
                </a:moveTo>
                <a:lnTo>
                  <a:pt x="43" y="489"/>
                </a:lnTo>
                <a:lnTo>
                  <a:pt x="45" y="489"/>
                </a:lnTo>
                <a:lnTo>
                  <a:pt x="45" y="488"/>
                </a:lnTo>
                <a:lnTo>
                  <a:pt x="45" y="484"/>
                </a:lnTo>
                <a:lnTo>
                  <a:pt x="43" y="483"/>
                </a:lnTo>
                <a:lnTo>
                  <a:pt x="43" y="482"/>
                </a:lnTo>
                <a:lnTo>
                  <a:pt x="46" y="482"/>
                </a:lnTo>
                <a:lnTo>
                  <a:pt x="46" y="481"/>
                </a:lnTo>
                <a:lnTo>
                  <a:pt x="45" y="481"/>
                </a:lnTo>
                <a:lnTo>
                  <a:pt x="43" y="482"/>
                </a:lnTo>
                <a:lnTo>
                  <a:pt x="42" y="482"/>
                </a:lnTo>
                <a:lnTo>
                  <a:pt x="42" y="479"/>
                </a:lnTo>
                <a:lnTo>
                  <a:pt x="41" y="478"/>
                </a:lnTo>
                <a:lnTo>
                  <a:pt x="42" y="484"/>
                </a:lnTo>
                <a:lnTo>
                  <a:pt x="43" y="487"/>
                </a:lnTo>
                <a:lnTo>
                  <a:pt x="43" y="489"/>
                </a:lnTo>
                <a:close/>
                <a:moveTo>
                  <a:pt x="42" y="522"/>
                </a:moveTo>
                <a:lnTo>
                  <a:pt x="42" y="522"/>
                </a:lnTo>
                <a:lnTo>
                  <a:pt x="43" y="521"/>
                </a:lnTo>
                <a:lnTo>
                  <a:pt x="43" y="518"/>
                </a:lnTo>
                <a:lnTo>
                  <a:pt x="42" y="518"/>
                </a:lnTo>
                <a:lnTo>
                  <a:pt x="42" y="519"/>
                </a:lnTo>
                <a:lnTo>
                  <a:pt x="42" y="522"/>
                </a:lnTo>
                <a:close/>
                <a:moveTo>
                  <a:pt x="43" y="533"/>
                </a:moveTo>
                <a:lnTo>
                  <a:pt x="43" y="533"/>
                </a:lnTo>
                <a:lnTo>
                  <a:pt x="43" y="531"/>
                </a:lnTo>
                <a:lnTo>
                  <a:pt x="42" y="531"/>
                </a:lnTo>
                <a:lnTo>
                  <a:pt x="41" y="532"/>
                </a:lnTo>
                <a:lnTo>
                  <a:pt x="41" y="533"/>
                </a:lnTo>
                <a:lnTo>
                  <a:pt x="43" y="533"/>
                </a:lnTo>
                <a:close/>
                <a:moveTo>
                  <a:pt x="42" y="537"/>
                </a:moveTo>
                <a:lnTo>
                  <a:pt x="42" y="537"/>
                </a:lnTo>
                <a:lnTo>
                  <a:pt x="45" y="536"/>
                </a:lnTo>
                <a:lnTo>
                  <a:pt x="46" y="534"/>
                </a:lnTo>
                <a:lnTo>
                  <a:pt x="46" y="533"/>
                </a:lnTo>
                <a:lnTo>
                  <a:pt x="45" y="533"/>
                </a:lnTo>
                <a:lnTo>
                  <a:pt x="43" y="534"/>
                </a:lnTo>
                <a:lnTo>
                  <a:pt x="42" y="534"/>
                </a:lnTo>
                <a:lnTo>
                  <a:pt x="42" y="537"/>
                </a:lnTo>
                <a:close/>
                <a:moveTo>
                  <a:pt x="42" y="577"/>
                </a:moveTo>
                <a:lnTo>
                  <a:pt x="42" y="577"/>
                </a:lnTo>
                <a:lnTo>
                  <a:pt x="42" y="574"/>
                </a:lnTo>
                <a:lnTo>
                  <a:pt x="41" y="573"/>
                </a:lnTo>
                <a:lnTo>
                  <a:pt x="40" y="574"/>
                </a:lnTo>
                <a:lnTo>
                  <a:pt x="40" y="577"/>
                </a:lnTo>
                <a:lnTo>
                  <a:pt x="42" y="577"/>
                </a:lnTo>
                <a:close/>
                <a:moveTo>
                  <a:pt x="198" y="672"/>
                </a:moveTo>
                <a:lnTo>
                  <a:pt x="198" y="672"/>
                </a:lnTo>
                <a:lnTo>
                  <a:pt x="197" y="673"/>
                </a:lnTo>
                <a:lnTo>
                  <a:pt x="196" y="674"/>
                </a:lnTo>
                <a:lnTo>
                  <a:pt x="197" y="676"/>
                </a:lnTo>
                <a:lnTo>
                  <a:pt x="198" y="676"/>
                </a:lnTo>
                <a:lnTo>
                  <a:pt x="199" y="673"/>
                </a:lnTo>
                <a:lnTo>
                  <a:pt x="199" y="672"/>
                </a:lnTo>
                <a:lnTo>
                  <a:pt x="198" y="672"/>
                </a:lnTo>
                <a:close/>
                <a:moveTo>
                  <a:pt x="210" y="669"/>
                </a:moveTo>
                <a:lnTo>
                  <a:pt x="210" y="669"/>
                </a:lnTo>
                <a:lnTo>
                  <a:pt x="210" y="668"/>
                </a:lnTo>
                <a:lnTo>
                  <a:pt x="208" y="668"/>
                </a:lnTo>
                <a:lnTo>
                  <a:pt x="207" y="669"/>
                </a:lnTo>
                <a:lnTo>
                  <a:pt x="209" y="669"/>
                </a:lnTo>
                <a:lnTo>
                  <a:pt x="210" y="669"/>
                </a:lnTo>
                <a:close/>
                <a:moveTo>
                  <a:pt x="494" y="624"/>
                </a:moveTo>
                <a:lnTo>
                  <a:pt x="494" y="624"/>
                </a:lnTo>
                <a:lnTo>
                  <a:pt x="493" y="624"/>
                </a:lnTo>
                <a:lnTo>
                  <a:pt x="493" y="623"/>
                </a:lnTo>
                <a:lnTo>
                  <a:pt x="492" y="623"/>
                </a:lnTo>
                <a:lnTo>
                  <a:pt x="490" y="623"/>
                </a:lnTo>
                <a:lnTo>
                  <a:pt x="493" y="624"/>
                </a:lnTo>
                <a:lnTo>
                  <a:pt x="494" y="624"/>
                </a:lnTo>
                <a:close/>
                <a:moveTo>
                  <a:pt x="504" y="628"/>
                </a:moveTo>
                <a:lnTo>
                  <a:pt x="504" y="628"/>
                </a:lnTo>
                <a:lnTo>
                  <a:pt x="503" y="627"/>
                </a:lnTo>
                <a:lnTo>
                  <a:pt x="503" y="626"/>
                </a:lnTo>
                <a:lnTo>
                  <a:pt x="500" y="627"/>
                </a:lnTo>
                <a:lnTo>
                  <a:pt x="498" y="627"/>
                </a:lnTo>
                <a:lnTo>
                  <a:pt x="500" y="628"/>
                </a:lnTo>
                <a:lnTo>
                  <a:pt x="501" y="629"/>
                </a:lnTo>
                <a:lnTo>
                  <a:pt x="501" y="628"/>
                </a:lnTo>
                <a:lnTo>
                  <a:pt x="503" y="628"/>
                </a:lnTo>
                <a:lnTo>
                  <a:pt x="504" y="628"/>
                </a:lnTo>
                <a:close/>
                <a:moveTo>
                  <a:pt x="513" y="623"/>
                </a:moveTo>
                <a:lnTo>
                  <a:pt x="513" y="623"/>
                </a:lnTo>
                <a:lnTo>
                  <a:pt x="512" y="622"/>
                </a:lnTo>
                <a:lnTo>
                  <a:pt x="511" y="622"/>
                </a:lnTo>
                <a:lnTo>
                  <a:pt x="510" y="622"/>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0" y="613"/>
                </a:lnTo>
                <a:lnTo>
                  <a:pt x="668" y="613"/>
                </a:lnTo>
                <a:close/>
                <a:moveTo>
                  <a:pt x="661" y="567"/>
                </a:moveTo>
                <a:lnTo>
                  <a:pt x="661" y="567"/>
                </a:lnTo>
                <a:lnTo>
                  <a:pt x="661" y="569"/>
                </a:lnTo>
                <a:lnTo>
                  <a:pt x="661" y="571"/>
                </a:lnTo>
                <a:lnTo>
                  <a:pt x="662" y="571"/>
                </a:lnTo>
                <a:lnTo>
                  <a:pt x="663" y="568"/>
                </a:lnTo>
                <a:lnTo>
                  <a:pt x="661" y="567"/>
                </a:lnTo>
                <a:close/>
                <a:moveTo>
                  <a:pt x="645" y="566"/>
                </a:moveTo>
                <a:lnTo>
                  <a:pt x="645" y="566"/>
                </a:lnTo>
                <a:lnTo>
                  <a:pt x="645" y="567"/>
                </a:lnTo>
                <a:lnTo>
                  <a:pt x="646" y="568"/>
                </a:lnTo>
                <a:lnTo>
                  <a:pt x="646" y="569"/>
                </a:lnTo>
                <a:lnTo>
                  <a:pt x="646" y="571"/>
                </a:lnTo>
                <a:lnTo>
                  <a:pt x="648" y="571"/>
                </a:lnTo>
                <a:lnTo>
                  <a:pt x="646" y="569"/>
                </a:lnTo>
                <a:lnTo>
                  <a:pt x="649" y="568"/>
                </a:lnTo>
                <a:lnTo>
                  <a:pt x="649" y="567"/>
                </a:lnTo>
                <a:lnTo>
                  <a:pt x="646" y="567"/>
                </a:lnTo>
                <a:lnTo>
                  <a:pt x="645" y="566"/>
                </a:lnTo>
                <a:close/>
                <a:moveTo>
                  <a:pt x="644" y="622"/>
                </a:moveTo>
                <a:lnTo>
                  <a:pt x="644" y="622"/>
                </a:lnTo>
                <a:lnTo>
                  <a:pt x="648" y="622"/>
                </a:lnTo>
                <a:lnTo>
                  <a:pt x="649" y="622"/>
                </a:lnTo>
                <a:lnTo>
                  <a:pt x="649" y="621"/>
                </a:lnTo>
                <a:lnTo>
                  <a:pt x="648" y="622"/>
                </a:lnTo>
                <a:lnTo>
                  <a:pt x="646" y="621"/>
                </a:lnTo>
                <a:lnTo>
                  <a:pt x="645" y="622"/>
                </a:lnTo>
                <a:lnTo>
                  <a:pt x="644" y="622"/>
                </a:lnTo>
                <a:close/>
                <a:moveTo>
                  <a:pt x="640" y="571"/>
                </a:moveTo>
                <a:lnTo>
                  <a:pt x="640" y="571"/>
                </a:lnTo>
                <a:lnTo>
                  <a:pt x="641" y="571"/>
                </a:lnTo>
                <a:lnTo>
                  <a:pt x="643" y="569"/>
                </a:lnTo>
                <a:lnTo>
                  <a:pt x="643" y="568"/>
                </a:lnTo>
                <a:lnTo>
                  <a:pt x="640" y="569"/>
                </a:lnTo>
                <a:lnTo>
                  <a:pt x="639" y="571"/>
                </a:lnTo>
                <a:lnTo>
                  <a:pt x="637" y="569"/>
                </a:lnTo>
                <a:lnTo>
                  <a:pt x="637" y="571"/>
                </a:lnTo>
                <a:lnTo>
                  <a:pt x="638" y="571"/>
                </a:lnTo>
                <a:lnTo>
                  <a:pt x="640" y="571"/>
                </a:lnTo>
                <a:close/>
                <a:moveTo>
                  <a:pt x="633" y="574"/>
                </a:moveTo>
                <a:lnTo>
                  <a:pt x="633" y="574"/>
                </a:lnTo>
                <a:lnTo>
                  <a:pt x="634" y="573"/>
                </a:lnTo>
                <a:lnTo>
                  <a:pt x="635" y="572"/>
                </a:lnTo>
                <a:lnTo>
                  <a:pt x="635" y="571"/>
                </a:lnTo>
                <a:lnTo>
                  <a:pt x="634" y="571"/>
                </a:lnTo>
                <a:lnTo>
                  <a:pt x="632" y="572"/>
                </a:lnTo>
                <a:lnTo>
                  <a:pt x="632" y="573"/>
                </a:lnTo>
                <a:lnTo>
                  <a:pt x="633" y="574"/>
                </a:lnTo>
                <a:close/>
                <a:moveTo>
                  <a:pt x="599" y="623"/>
                </a:moveTo>
                <a:lnTo>
                  <a:pt x="599" y="623"/>
                </a:lnTo>
                <a:lnTo>
                  <a:pt x="598" y="622"/>
                </a:lnTo>
                <a:lnTo>
                  <a:pt x="597" y="622"/>
                </a:lnTo>
                <a:lnTo>
                  <a:pt x="597" y="623"/>
                </a:lnTo>
                <a:lnTo>
                  <a:pt x="598" y="623"/>
                </a:lnTo>
                <a:lnTo>
                  <a:pt x="599" y="623"/>
                </a:lnTo>
                <a:close/>
                <a:moveTo>
                  <a:pt x="554" y="609"/>
                </a:moveTo>
                <a:lnTo>
                  <a:pt x="554" y="607"/>
                </a:lnTo>
                <a:lnTo>
                  <a:pt x="553" y="607"/>
                </a:lnTo>
                <a:lnTo>
                  <a:pt x="553" y="608"/>
                </a:lnTo>
                <a:lnTo>
                  <a:pt x="554" y="609"/>
                </a:lnTo>
                <a:close/>
                <a:moveTo>
                  <a:pt x="482" y="617"/>
                </a:moveTo>
                <a:lnTo>
                  <a:pt x="482" y="617"/>
                </a:lnTo>
                <a:lnTo>
                  <a:pt x="486" y="617"/>
                </a:lnTo>
                <a:lnTo>
                  <a:pt x="487" y="616"/>
                </a:lnTo>
                <a:lnTo>
                  <a:pt x="483" y="617"/>
                </a:lnTo>
                <a:lnTo>
                  <a:pt x="482" y="617"/>
                </a:lnTo>
                <a:close/>
                <a:moveTo>
                  <a:pt x="475" y="613"/>
                </a:moveTo>
                <a:lnTo>
                  <a:pt x="475" y="613"/>
                </a:lnTo>
                <a:lnTo>
                  <a:pt x="476" y="614"/>
                </a:lnTo>
                <a:lnTo>
                  <a:pt x="477" y="616"/>
                </a:lnTo>
                <a:lnTo>
                  <a:pt x="478" y="616"/>
                </a:lnTo>
                <a:lnTo>
                  <a:pt x="476" y="613"/>
                </a:lnTo>
                <a:lnTo>
                  <a:pt x="475" y="613"/>
                </a:lnTo>
                <a:close/>
                <a:moveTo>
                  <a:pt x="470" y="622"/>
                </a:moveTo>
                <a:lnTo>
                  <a:pt x="470" y="622"/>
                </a:lnTo>
                <a:lnTo>
                  <a:pt x="468" y="622"/>
                </a:lnTo>
                <a:lnTo>
                  <a:pt x="466" y="623"/>
                </a:lnTo>
                <a:lnTo>
                  <a:pt x="468" y="623"/>
                </a:lnTo>
                <a:lnTo>
                  <a:pt x="470" y="622"/>
                </a:lnTo>
                <a:close/>
                <a:moveTo>
                  <a:pt x="448" y="618"/>
                </a:moveTo>
                <a:lnTo>
                  <a:pt x="448" y="618"/>
                </a:lnTo>
                <a:lnTo>
                  <a:pt x="449" y="618"/>
                </a:lnTo>
                <a:lnTo>
                  <a:pt x="449" y="619"/>
                </a:lnTo>
                <a:lnTo>
                  <a:pt x="453" y="619"/>
                </a:lnTo>
                <a:lnTo>
                  <a:pt x="455" y="618"/>
                </a:lnTo>
                <a:lnTo>
                  <a:pt x="455" y="619"/>
                </a:lnTo>
                <a:lnTo>
                  <a:pt x="457" y="619"/>
                </a:lnTo>
                <a:lnTo>
                  <a:pt x="459" y="618"/>
                </a:lnTo>
                <a:lnTo>
                  <a:pt x="463" y="617"/>
                </a:lnTo>
                <a:lnTo>
                  <a:pt x="468" y="618"/>
                </a:lnTo>
                <a:lnTo>
                  <a:pt x="468" y="617"/>
                </a:lnTo>
                <a:lnTo>
                  <a:pt x="469" y="617"/>
                </a:lnTo>
                <a:lnTo>
                  <a:pt x="470" y="617"/>
                </a:lnTo>
                <a:lnTo>
                  <a:pt x="469" y="617"/>
                </a:lnTo>
                <a:lnTo>
                  <a:pt x="466" y="617"/>
                </a:lnTo>
                <a:lnTo>
                  <a:pt x="465" y="616"/>
                </a:lnTo>
                <a:lnTo>
                  <a:pt x="463" y="616"/>
                </a:lnTo>
                <a:lnTo>
                  <a:pt x="460" y="616"/>
                </a:lnTo>
                <a:lnTo>
                  <a:pt x="455" y="616"/>
                </a:lnTo>
                <a:lnTo>
                  <a:pt x="454" y="616"/>
                </a:lnTo>
                <a:lnTo>
                  <a:pt x="451" y="616"/>
                </a:lnTo>
                <a:lnTo>
                  <a:pt x="448" y="617"/>
                </a:lnTo>
                <a:lnTo>
                  <a:pt x="448" y="618"/>
                </a:lnTo>
                <a:close/>
                <a:moveTo>
                  <a:pt x="378" y="628"/>
                </a:moveTo>
                <a:lnTo>
                  <a:pt x="378" y="628"/>
                </a:lnTo>
                <a:lnTo>
                  <a:pt x="383" y="629"/>
                </a:lnTo>
                <a:lnTo>
                  <a:pt x="384" y="628"/>
                </a:lnTo>
                <a:lnTo>
                  <a:pt x="385" y="628"/>
                </a:lnTo>
                <a:lnTo>
                  <a:pt x="387" y="627"/>
                </a:lnTo>
                <a:lnTo>
                  <a:pt x="390" y="627"/>
                </a:lnTo>
                <a:lnTo>
                  <a:pt x="391" y="624"/>
                </a:lnTo>
                <a:lnTo>
                  <a:pt x="388" y="626"/>
                </a:lnTo>
                <a:lnTo>
                  <a:pt x="383" y="627"/>
                </a:lnTo>
                <a:lnTo>
                  <a:pt x="381" y="627"/>
                </a:lnTo>
                <a:lnTo>
                  <a:pt x="379" y="627"/>
                </a:lnTo>
                <a:lnTo>
                  <a:pt x="378" y="628"/>
                </a:lnTo>
                <a:close/>
                <a:moveTo>
                  <a:pt x="301" y="662"/>
                </a:moveTo>
                <a:lnTo>
                  <a:pt x="301" y="662"/>
                </a:lnTo>
                <a:lnTo>
                  <a:pt x="303" y="662"/>
                </a:lnTo>
                <a:lnTo>
                  <a:pt x="304" y="662"/>
                </a:lnTo>
                <a:lnTo>
                  <a:pt x="304" y="661"/>
                </a:lnTo>
                <a:lnTo>
                  <a:pt x="303" y="661"/>
                </a:lnTo>
                <a:lnTo>
                  <a:pt x="301" y="661"/>
                </a:lnTo>
                <a:lnTo>
                  <a:pt x="301" y="662"/>
                </a:lnTo>
                <a:close/>
                <a:moveTo>
                  <a:pt x="310" y="657"/>
                </a:moveTo>
                <a:lnTo>
                  <a:pt x="310" y="657"/>
                </a:lnTo>
                <a:lnTo>
                  <a:pt x="309" y="657"/>
                </a:lnTo>
                <a:lnTo>
                  <a:pt x="309" y="658"/>
                </a:lnTo>
                <a:lnTo>
                  <a:pt x="310" y="659"/>
                </a:lnTo>
                <a:lnTo>
                  <a:pt x="310" y="658"/>
                </a:lnTo>
                <a:lnTo>
                  <a:pt x="312" y="657"/>
                </a:lnTo>
                <a:lnTo>
                  <a:pt x="310" y="657"/>
                </a:lnTo>
                <a:close/>
                <a:moveTo>
                  <a:pt x="308" y="653"/>
                </a:moveTo>
                <a:lnTo>
                  <a:pt x="308" y="653"/>
                </a:lnTo>
                <a:lnTo>
                  <a:pt x="309" y="654"/>
                </a:lnTo>
                <a:lnTo>
                  <a:pt x="309" y="656"/>
                </a:lnTo>
                <a:lnTo>
                  <a:pt x="310" y="656"/>
                </a:lnTo>
                <a:lnTo>
                  <a:pt x="312" y="653"/>
                </a:lnTo>
                <a:lnTo>
                  <a:pt x="310" y="653"/>
                </a:lnTo>
                <a:lnTo>
                  <a:pt x="309" y="652"/>
                </a:lnTo>
                <a:lnTo>
                  <a:pt x="308" y="653"/>
                </a:lnTo>
                <a:close/>
                <a:moveTo>
                  <a:pt x="377" y="631"/>
                </a:moveTo>
                <a:lnTo>
                  <a:pt x="377" y="631"/>
                </a:lnTo>
                <a:lnTo>
                  <a:pt x="377" y="628"/>
                </a:lnTo>
                <a:lnTo>
                  <a:pt x="376" y="627"/>
                </a:lnTo>
                <a:lnTo>
                  <a:pt x="377" y="627"/>
                </a:lnTo>
                <a:lnTo>
                  <a:pt x="377" y="626"/>
                </a:lnTo>
                <a:lnTo>
                  <a:pt x="376" y="627"/>
                </a:lnTo>
                <a:lnTo>
                  <a:pt x="374" y="628"/>
                </a:lnTo>
                <a:lnTo>
                  <a:pt x="376" y="629"/>
                </a:lnTo>
                <a:lnTo>
                  <a:pt x="377" y="631"/>
                </a:lnTo>
                <a:close/>
                <a:moveTo>
                  <a:pt x="342" y="606"/>
                </a:moveTo>
                <a:lnTo>
                  <a:pt x="342" y="606"/>
                </a:lnTo>
                <a:lnTo>
                  <a:pt x="344" y="606"/>
                </a:lnTo>
                <a:lnTo>
                  <a:pt x="346" y="604"/>
                </a:lnTo>
                <a:lnTo>
                  <a:pt x="343" y="604"/>
                </a:lnTo>
                <a:lnTo>
                  <a:pt x="342" y="606"/>
                </a:lnTo>
                <a:close/>
                <a:moveTo>
                  <a:pt x="326" y="609"/>
                </a:moveTo>
                <a:lnTo>
                  <a:pt x="326" y="609"/>
                </a:lnTo>
                <a:lnTo>
                  <a:pt x="327" y="608"/>
                </a:lnTo>
                <a:lnTo>
                  <a:pt x="329" y="609"/>
                </a:lnTo>
                <a:lnTo>
                  <a:pt x="330" y="609"/>
                </a:lnTo>
                <a:lnTo>
                  <a:pt x="330" y="608"/>
                </a:lnTo>
                <a:lnTo>
                  <a:pt x="330" y="607"/>
                </a:lnTo>
                <a:lnTo>
                  <a:pt x="327" y="608"/>
                </a:lnTo>
                <a:lnTo>
                  <a:pt x="326" y="608"/>
                </a:lnTo>
                <a:lnTo>
                  <a:pt x="326" y="609"/>
                </a:lnTo>
                <a:close/>
                <a:moveTo>
                  <a:pt x="294" y="616"/>
                </a:moveTo>
                <a:lnTo>
                  <a:pt x="294" y="616"/>
                </a:lnTo>
                <a:lnTo>
                  <a:pt x="295" y="616"/>
                </a:lnTo>
                <a:lnTo>
                  <a:pt x="296" y="614"/>
                </a:lnTo>
                <a:lnTo>
                  <a:pt x="295" y="613"/>
                </a:lnTo>
                <a:lnTo>
                  <a:pt x="294" y="614"/>
                </a:lnTo>
                <a:lnTo>
                  <a:pt x="294" y="616"/>
                </a:lnTo>
                <a:close/>
                <a:moveTo>
                  <a:pt x="300" y="646"/>
                </a:moveTo>
                <a:lnTo>
                  <a:pt x="300" y="646"/>
                </a:lnTo>
                <a:lnTo>
                  <a:pt x="302" y="646"/>
                </a:lnTo>
                <a:lnTo>
                  <a:pt x="304" y="646"/>
                </a:lnTo>
                <a:lnTo>
                  <a:pt x="306" y="646"/>
                </a:lnTo>
                <a:lnTo>
                  <a:pt x="307" y="646"/>
                </a:lnTo>
                <a:lnTo>
                  <a:pt x="308" y="646"/>
                </a:lnTo>
                <a:lnTo>
                  <a:pt x="309" y="647"/>
                </a:lnTo>
                <a:lnTo>
                  <a:pt x="310" y="646"/>
                </a:lnTo>
                <a:lnTo>
                  <a:pt x="310" y="644"/>
                </a:lnTo>
                <a:lnTo>
                  <a:pt x="312" y="644"/>
                </a:lnTo>
                <a:lnTo>
                  <a:pt x="313" y="643"/>
                </a:lnTo>
                <a:lnTo>
                  <a:pt x="314" y="643"/>
                </a:lnTo>
                <a:lnTo>
                  <a:pt x="315" y="643"/>
                </a:lnTo>
                <a:lnTo>
                  <a:pt x="315" y="644"/>
                </a:lnTo>
                <a:lnTo>
                  <a:pt x="313" y="644"/>
                </a:lnTo>
                <a:lnTo>
                  <a:pt x="313" y="646"/>
                </a:lnTo>
                <a:lnTo>
                  <a:pt x="315" y="646"/>
                </a:lnTo>
                <a:lnTo>
                  <a:pt x="318" y="643"/>
                </a:lnTo>
                <a:lnTo>
                  <a:pt x="320" y="643"/>
                </a:lnTo>
                <a:lnTo>
                  <a:pt x="320" y="644"/>
                </a:lnTo>
                <a:lnTo>
                  <a:pt x="321" y="643"/>
                </a:lnTo>
                <a:lnTo>
                  <a:pt x="323" y="644"/>
                </a:lnTo>
                <a:lnTo>
                  <a:pt x="324" y="644"/>
                </a:lnTo>
                <a:lnTo>
                  <a:pt x="325" y="643"/>
                </a:lnTo>
                <a:lnTo>
                  <a:pt x="324" y="643"/>
                </a:lnTo>
                <a:lnTo>
                  <a:pt x="323" y="642"/>
                </a:lnTo>
                <a:lnTo>
                  <a:pt x="326" y="642"/>
                </a:lnTo>
                <a:lnTo>
                  <a:pt x="327" y="642"/>
                </a:lnTo>
                <a:lnTo>
                  <a:pt x="329" y="641"/>
                </a:lnTo>
                <a:lnTo>
                  <a:pt x="330" y="642"/>
                </a:lnTo>
                <a:lnTo>
                  <a:pt x="333" y="642"/>
                </a:lnTo>
                <a:lnTo>
                  <a:pt x="333" y="643"/>
                </a:lnTo>
                <a:lnTo>
                  <a:pt x="336" y="642"/>
                </a:lnTo>
                <a:lnTo>
                  <a:pt x="337" y="642"/>
                </a:lnTo>
                <a:lnTo>
                  <a:pt x="337" y="643"/>
                </a:lnTo>
                <a:lnTo>
                  <a:pt x="338" y="644"/>
                </a:lnTo>
                <a:lnTo>
                  <a:pt x="338" y="642"/>
                </a:lnTo>
                <a:lnTo>
                  <a:pt x="337" y="641"/>
                </a:lnTo>
                <a:lnTo>
                  <a:pt x="338" y="641"/>
                </a:lnTo>
                <a:lnTo>
                  <a:pt x="338" y="639"/>
                </a:lnTo>
                <a:lnTo>
                  <a:pt x="339" y="638"/>
                </a:lnTo>
                <a:lnTo>
                  <a:pt x="341" y="638"/>
                </a:lnTo>
                <a:lnTo>
                  <a:pt x="342" y="638"/>
                </a:lnTo>
                <a:lnTo>
                  <a:pt x="343" y="638"/>
                </a:lnTo>
                <a:lnTo>
                  <a:pt x="343" y="637"/>
                </a:lnTo>
                <a:lnTo>
                  <a:pt x="344" y="637"/>
                </a:lnTo>
                <a:lnTo>
                  <a:pt x="350" y="636"/>
                </a:lnTo>
                <a:lnTo>
                  <a:pt x="356" y="636"/>
                </a:lnTo>
                <a:lnTo>
                  <a:pt x="358" y="634"/>
                </a:lnTo>
                <a:lnTo>
                  <a:pt x="359" y="633"/>
                </a:lnTo>
                <a:lnTo>
                  <a:pt x="374" y="631"/>
                </a:lnTo>
                <a:lnTo>
                  <a:pt x="373" y="629"/>
                </a:lnTo>
                <a:lnTo>
                  <a:pt x="372" y="629"/>
                </a:lnTo>
                <a:lnTo>
                  <a:pt x="367" y="631"/>
                </a:lnTo>
                <a:lnTo>
                  <a:pt x="358" y="631"/>
                </a:lnTo>
                <a:lnTo>
                  <a:pt x="358" y="632"/>
                </a:lnTo>
                <a:lnTo>
                  <a:pt x="356" y="632"/>
                </a:lnTo>
                <a:lnTo>
                  <a:pt x="353" y="632"/>
                </a:lnTo>
                <a:lnTo>
                  <a:pt x="350" y="633"/>
                </a:lnTo>
                <a:lnTo>
                  <a:pt x="344" y="634"/>
                </a:lnTo>
                <a:lnTo>
                  <a:pt x="344" y="633"/>
                </a:lnTo>
                <a:lnTo>
                  <a:pt x="341" y="636"/>
                </a:lnTo>
                <a:lnTo>
                  <a:pt x="335" y="637"/>
                </a:lnTo>
                <a:lnTo>
                  <a:pt x="332" y="637"/>
                </a:lnTo>
                <a:lnTo>
                  <a:pt x="331" y="637"/>
                </a:lnTo>
                <a:lnTo>
                  <a:pt x="327" y="637"/>
                </a:lnTo>
                <a:lnTo>
                  <a:pt x="325" y="637"/>
                </a:lnTo>
                <a:lnTo>
                  <a:pt x="325" y="638"/>
                </a:lnTo>
                <a:lnTo>
                  <a:pt x="324" y="639"/>
                </a:lnTo>
                <a:lnTo>
                  <a:pt x="320" y="639"/>
                </a:lnTo>
                <a:lnTo>
                  <a:pt x="321" y="638"/>
                </a:lnTo>
                <a:lnTo>
                  <a:pt x="323" y="637"/>
                </a:lnTo>
                <a:lnTo>
                  <a:pt x="320" y="638"/>
                </a:lnTo>
                <a:lnTo>
                  <a:pt x="317" y="638"/>
                </a:lnTo>
                <a:lnTo>
                  <a:pt x="317" y="639"/>
                </a:lnTo>
                <a:lnTo>
                  <a:pt x="318" y="639"/>
                </a:lnTo>
                <a:lnTo>
                  <a:pt x="319" y="639"/>
                </a:lnTo>
                <a:lnTo>
                  <a:pt x="319" y="641"/>
                </a:lnTo>
                <a:lnTo>
                  <a:pt x="318" y="641"/>
                </a:lnTo>
                <a:lnTo>
                  <a:pt x="314" y="641"/>
                </a:lnTo>
                <a:lnTo>
                  <a:pt x="314" y="642"/>
                </a:lnTo>
                <a:lnTo>
                  <a:pt x="313" y="642"/>
                </a:lnTo>
                <a:lnTo>
                  <a:pt x="313" y="641"/>
                </a:lnTo>
                <a:lnTo>
                  <a:pt x="312" y="642"/>
                </a:lnTo>
                <a:lnTo>
                  <a:pt x="308" y="642"/>
                </a:lnTo>
                <a:lnTo>
                  <a:pt x="307" y="643"/>
                </a:lnTo>
                <a:lnTo>
                  <a:pt x="307" y="641"/>
                </a:lnTo>
                <a:lnTo>
                  <a:pt x="306" y="641"/>
                </a:lnTo>
                <a:lnTo>
                  <a:pt x="304" y="642"/>
                </a:lnTo>
                <a:lnTo>
                  <a:pt x="304" y="643"/>
                </a:lnTo>
                <a:lnTo>
                  <a:pt x="298" y="643"/>
                </a:lnTo>
                <a:lnTo>
                  <a:pt x="297" y="643"/>
                </a:lnTo>
                <a:lnTo>
                  <a:pt x="296" y="642"/>
                </a:lnTo>
                <a:lnTo>
                  <a:pt x="296" y="641"/>
                </a:lnTo>
                <a:lnTo>
                  <a:pt x="295" y="644"/>
                </a:lnTo>
                <a:lnTo>
                  <a:pt x="292" y="643"/>
                </a:lnTo>
                <a:lnTo>
                  <a:pt x="291" y="643"/>
                </a:lnTo>
                <a:lnTo>
                  <a:pt x="291" y="644"/>
                </a:lnTo>
                <a:lnTo>
                  <a:pt x="294" y="644"/>
                </a:lnTo>
                <a:lnTo>
                  <a:pt x="295" y="644"/>
                </a:lnTo>
                <a:lnTo>
                  <a:pt x="296" y="644"/>
                </a:lnTo>
                <a:lnTo>
                  <a:pt x="292" y="647"/>
                </a:lnTo>
                <a:lnTo>
                  <a:pt x="291" y="647"/>
                </a:lnTo>
                <a:lnTo>
                  <a:pt x="289" y="647"/>
                </a:lnTo>
                <a:lnTo>
                  <a:pt x="289" y="648"/>
                </a:lnTo>
                <a:lnTo>
                  <a:pt x="290" y="648"/>
                </a:lnTo>
                <a:lnTo>
                  <a:pt x="294" y="648"/>
                </a:lnTo>
                <a:lnTo>
                  <a:pt x="298" y="647"/>
                </a:lnTo>
                <a:lnTo>
                  <a:pt x="300" y="646"/>
                </a:lnTo>
                <a:close/>
                <a:moveTo>
                  <a:pt x="273" y="653"/>
                </a:moveTo>
                <a:lnTo>
                  <a:pt x="273" y="653"/>
                </a:lnTo>
                <a:lnTo>
                  <a:pt x="273" y="652"/>
                </a:lnTo>
                <a:lnTo>
                  <a:pt x="272" y="651"/>
                </a:lnTo>
                <a:lnTo>
                  <a:pt x="271" y="652"/>
                </a:lnTo>
                <a:lnTo>
                  <a:pt x="271" y="653"/>
                </a:lnTo>
                <a:lnTo>
                  <a:pt x="272" y="653"/>
                </a:lnTo>
                <a:lnTo>
                  <a:pt x="273" y="653"/>
                </a:lnTo>
                <a:close/>
                <a:moveTo>
                  <a:pt x="257" y="667"/>
                </a:moveTo>
                <a:lnTo>
                  <a:pt x="257" y="667"/>
                </a:lnTo>
                <a:lnTo>
                  <a:pt x="260" y="667"/>
                </a:lnTo>
                <a:lnTo>
                  <a:pt x="262" y="667"/>
                </a:lnTo>
                <a:lnTo>
                  <a:pt x="261" y="666"/>
                </a:lnTo>
                <a:lnTo>
                  <a:pt x="260" y="664"/>
                </a:lnTo>
                <a:lnTo>
                  <a:pt x="259" y="666"/>
                </a:lnTo>
                <a:lnTo>
                  <a:pt x="260" y="666"/>
                </a:lnTo>
                <a:lnTo>
                  <a:pt x="259" y="667"/>
                </a:lnTo>
                <a:lnTo>
                  <a:pt x="257" y="667"/>
                </a:lnTo>
                <a:close/>
                <a:moveTo>
                  <a:pt x="252" y="662"/>
                </a:moveTo>
                <a:lnTo>
                  <a:pt x="252" y="662"/>
                </a:lnTo>
                <a:lnTo>
                  <a:pt x="255" y="662"/>
                </a:lnTo>
                <a:lnTo>
                  <a:pt x="256" y="661"/>
                </a:lnTo>
                <a:lnTo>
                  <a:pt x="254" y="661"/>
                </a:lnTo>
                <a:lnTo>
                  <a:pt x="252" y="662"/>
                </a:lnTo>
                <a:close/>
                <a:moveTo>
                  <a:pt x="250" y="659"/>
                </a:moveTo>
                <a:lnTo>
                  <a:pt x="250" y="659"/>
                </a:lnTo>
                <a:lnTo>
                  <a:pt x="251" y="661"/>
                </a:lnTo>
                <a:lnTo>
                  <a:pt x="254" y="661"/>
                </a:lnTo>
                <a:lnTo>
                  <a:pt x="254" y="659"/>
                </a:lnTo>
                <a:lnTo>
                  <a:pt x="252" y="659"/>
                </a:lnTo>
                <a:lnTo>
                  <a:pt x="250" y="659"/>
                </a:lnTo>
                <a:close/>
                <a:moveTo>
                  <a:pt x="245" y="626"/>
                </a:moveTo>
                <a:lnTo>
                  <a:pt x="245" y="626"/>
                </a:lnTo>
                <a:lnTo>
                  <a:pt x="246" y="626"/>
                </a:lnTo>
                <a:lnTo>
                  <a:pt x="249" y="623"/>
                </a:lnTo>
                <a:lnTo>
                  <a:pt x="246" y="624"/>
                </a:lnTo>
                <a:lnTo>
                  <a:pt x="245" y="626"/>
                </a:lnTo>
                <a:close/>
                <a:moveTo>
                  <a:pt x="243" y="622"/>
                </a:moveTo>
                <a:lnTo>
                  <a:pt x="243" y="622"/>
                </a:lnTo>
                <a:lnTo>
                  <a:pt x="243" y="621"/>
                </a:lnTo>
                <a:lnTo>
                  <a:pt x="240" y="621"/>
                </a:lnTo>
                <a:lnTo>
                  <a:pt x="240" y="622"/>
                </a:lnTo>
                <a:lnTo>
                  <a:pt x="243" y="622"/>
                </a:lnTo>
                <a:close/>
                <a:moveTo>
                  <a:pt x="236" y="627"/>
                </a:moveTo>
                <a:lnTo>
                  <a:pt x="236" y="627"/>
                </a:lnTo>
                <a:lnTo>
                  <a:pt x="238" y="627"/>
                </a:lnTo>
                <a:lnTo>
                  <a:pt x="238" y="626"/>
                </a:lnTo>
                <a:lnTo>
                  <a:pt x="237" y="624"/>
                </a:lnTo>
                <a:lnTo>
                  <a:pt x="236" y="626"/>
                </a:lnTo>
                <a:lnTo>
                  <a:pt x="236" y="627"/>
                </a:lnTo>
                <a:close/>
                <a:moveTo>
                  <a:pt x="233" y="657"/>
                </a:moveTo>
                <a:lnTo>
                  <a:pt x="233" y="657"/>
                </a:lnTo>
                <a:lnTo>
                  <a:pt x="234" y="656"/>
                </a:lnTo>
                <a:lnTo>
                  <a:pt x="236" y="656"/>
                </a:lnTo>
                <a:lnTo>
                  <a:pt x="239" y="656"/>
                </a:lnTo>
                <a:lnTo>
                  <a:pt x="240" y="656"/>
                </a:lnTo>
                <a:lnTo>
                  <a:pt x="242" y="654"/>
                </a:lnTo>
                <a:lnTo>
                  <a:pt x="239" y="654"/>
                </a:lnTo>
                <a:lnTo>
                  <a:pt x="237" y="656"/>
                </a:lnTo>
                <a:lnTo>
                  <a:pt x="237" y="654"/>
                </a:lnTo>
                <a:lnTo>
                  <a:pt x="238" y="654"/>
                </a:lnTo>
                <a:lnTo>
                  <a:pt x="237" y="654"/>
                </a:lnTo>
                <a:lnTo>
                  <a:pt x="236" y="654"/>
                </a:lnTo>
                <a:lnTo>
                  <a:pt x="234" y="654"/>
                </a:lnTo>
                <a:lnTo>
                  <a:pt x="233" y="656"/>
                </a:lnTo>
                <a:lnTo>
                  <a:pt x="233" y="657"/>
                </a:lnTo>
                <a:close/>
                <a:moveTo>
                  <a:pt x="228" y="628"/>
                </a:moveTo>
                <a:lnTo>
                  <a:pt x="228" y="628"/>
                </a:lnTo>
                <a:lnTo>
                  <a:pt x="230" y="628"/>
                </a:lnTo>
                <a:lnTo>
                  <a:pt x="231" y="628"/>
                </a:lnTo>
                <a:lnTo>
                  <a:pt x="231" y="626"/>
                </a:lnTo>
                <a:lnTo>
                  <a:pt x="228" y="627"/>
                </a:lnTo>
                <a:lnTo>
                  <a:pt x="228" y="628"/>
                </a:lnTo>
                <a:close/>
                <a:moveTo>
                  <a:pt x="215" y="661"/>
                </a:moveTo>
                <a:lnTo>
                  <a:pt x="215" y="661"/>
                </a:lnTo>
                <a:lnTo>
                  <a:pt x="217" y="661"/>
                </a:lnTo>
                <a:lnTo>
                  <a:pt x="219" y="661"/>
                </a:lnTo>
                <a:lnTo>
                  <a:pt x="220" y="661"/>
                </a:lnTo>
                <a:lnTo>
                  <a:pt x="221" y="659"/>
                </a:lnTo>
                <a:lnTo>
                  <a:pt x="219" y="658"/>
                </a:lnTo>
                <a:lnTo>
                  <a:pt x="217" y="657"/>
                </a:lnTo>
                <a:lnTo>
                  <a:pt x="216" y="657"/>
                </a:lnTo>
                <a:lnTo>
                  <a:pt x="216" y="658"/>
                </a:lnTo>
                <a:lnTo>
                  <a:pt x="216" y="659"/>
                </a:lnTo>
                <a:lnTo>
                  <a:pt x="215" y="661"/>
                </a:lnTo>
                <a:close/>
                <a:moveTo>
                  <a:pt x="209" y="658"/>
                </a:moveTo>
                <a:lnTo>
                  <a:pt x="209" y="658"/>
                </a:lnTo>
                <a:lnTo>
                  <a:pt x="210" y="657"/>
                </a:lnTo>
                <a:lnTo>
                  <a:pt x="210" y="654"/>
                </a:lnTo>
                <a:lnTo>
                  <a:pt x="209" y="656"/>
                </a:lnTo>
                <a:lnTo>
                  <a:pt x="208" y="657"/>
                </a:lnTo>
                <a:lnTo>
                  <a:pt x="209" y="658"/>
                </a:lnTo>
                <a:close/>
                <a:moveTo>
                  <a:pt x="178" y="661"/>
                </a:moveTo>
                <a:lnTo>
                  <a:pt x="178" y="661"/>
                </a:lnTo>
                <a:lnTo>
                  <a:pt x="178" y="662"/>
                </a:lnTo>
                <a:lnTo>
                  <a:pt x="180" y="662"/>
                </a:lnTo>
                <a:lnTo>
                  <a:pt x="181" y="662"/>
                </a:lnTo>
                <a:lnTo>
                  <a:pt x="180" y="662"/>
                </a:lnTo>
                <a:lnTo>
                  <a:pt x="180" y="663"/>
                </a:lnTo>
                <a:lnTo>
                  <a:pt x="181" y="663"/>
                </a:lnTo>
                <a:lnTo>
                  <a:pt x="184" y="662"/>
                </a:lnTo>
                <a:lnTo>
                  <a:pt x="184" y="661"/>
                </a:lnTo>
                <a:lnTo>
                  <a:pt x="182" y="659"/>
                </a:lnTo>
                <a:lnTo>
                  <a:pt x="178" y="661"/>
                </a:lnTo>
                <a:close/>
                <a:moveTo>
                  <a:pt x="144" y="672"/>
                </a:moveTo>
                <a:lnTo>
                  <a:pt x="144" y="672"/>
                </a:lnTo>
                <a:lnTo>
                  <a:pt x="146" y="672"/>
                </a:lnTo>
                <a:lnTo>
                  <a:pt x="146" y="669"/>
                </a:lnTo>
                <a:lnTo>
                  <a:pt x="146" y="668"/>
                </a:lnTo>
                <a:lnTo>
                  <a:pt x="144" y="669"/>
                </a:lnTo>
                <a:lnTo>
                  <a:pt x="144" y="672"/>
                </a:lnTo>
                <a:close/>
                <a:moveTo>
                  <a:pt x="135" y="673"/>
                </a:moveTo>
                <a:lnTo>
                  <a:pt x="135" y="673"/>
                </a:lnTo>
                <a:lnTo>
                  <a:pt x="138" y="673"/>
                </a:lnTo>
                <a:lnTo>
                  <a:pt x="139" y="673"/>
                </a:lnTo>
                <a:lnTo>
                  <a:pt x="138" y="672"/>
                </a:lnTo>
                <a:lnTo>
                  <a:pt x="139" y="671"/>
                </a:lnTo>
                <a:lnTo>
                  <a:pt x="141" y="671"/>
                </a:lnTo>
                <a:lnTo>
                  <a:pt x="143" y="671"/>
                </a:lnTo>
                <a:lnTo>
                  <a:pt x="141" y="671"/>
                </a:lnTo>
                <a:lnTo>
                  <a:pt x="140" y="669"/>
                </a:lnTo>
                <a:lnTo>
                  <a:pt x="138" y="669"/>
                </a:lnTo>
                <a:lnTo>
                  <a:pt x="138" y="672"/>
                </a:lnTo>
                <a:lnTo>
                  <a:pt x="137" y="672"/>
                </a:lnTo>
                <a:lnTo>
                  <a:pt x="134" y="672"/>
                </a:lnTo>
                <a:lnTo>
                  <a:pt x="133" y="673"/>
                </a:lnTo>
                <a:lnTo>
                  <a:pt x="135" y="673"/>
                </a:lnTo>
                <a:close/>
                <a:moveTo>
                  <a:pt x="85" y="632"/>
                </a:moveTo>
                <a:lnTo>
                  <a:pt x="85" y="632"/>
                </a:lnTo>
                <a:lnTo>
                  <a:pt x="85" y="633"/>
                </a:lnTo>
                <a:lnTo>
                  <a:pt x="86" y="633"/>
                </a:lnTo>
                <a:lnTo>
                  <a:pt x="87" y="632"/>
                </a:lnTo>
                <a:lnTo>
                  <a:pt x="86" y="631"/>
                </a:lnTo>
                <a:lnTo>
                  <a:pt x="85" y="632"/>
                </a:lnTo>
                <a:close/>
                <a:moveTo>
                  <a:pt x="83" y="633"/>
                </a:moveTo>
                <a:lnTo>
                  <a:pt x="83" y="633"/>
                </a:lnTo>
                <a:lnTo>
                  <a:pt x="85" y="631"/>
                </a:lnTo>
                <a:lnTo>
                  <a:pt x="83" y="632"/>
                </a:lnTo>
                <a:lnTo>
                  <a:pt x="83" y="633"/>
                </a:lnTo>
                <a:close/>
                <a:moveTo>
                  <a:pt x="82" y="629"/>
                </a:moveTo>
                <a:lnTo>
                  <a:pt x="82" y="629"/>
                </a:lnTo>
                <a:lnTo>
                  <a:pt x="83" y="631"/>
                </a:lnTo>
                <a:lnTo>
                  <a:pt x="85" y="629"/>
                </a:lnTo>
                <a:lnTo>
                  <a:pt x="83" y="629"/>
                </a:lnTo>
                <a:lnTo>
                  <a:pt x="82" y="629"/>
                </a:lnTo>
                <a:close/>
                <a:moveTo>
                  <a:pt x="63" y="633"/>
                </a:moveTo>
                <a:lnTo>
                  <a:pt x="63" y="633"/>
                </a:lnTo>
                <a:lnTo>
                  <a:pt x="64" y="636"/>
                </a:lnTo>
                <a:lnTo>
                  <a:pt x="65" y="636"/>
                </a:lnTo>
                <a:lnTo>
                  <a:pt x="64" y="634"/>
                </a:lnTo>
                <a:lnTo>
                  <a:pt x="63" y="633"/>
                </a:lnTo>
                <a:close/>
                <a:moveTo>
                  <a:pt x="80" y="624"/>
                </a:moveTo>
                <a:lnTo>
                  <a:pt x="80" y="624"/>
                </a:lnTo>
                <a:lnTo>
                  <a:pt x="80" y="626"/>
                </a:lnTo>
                <a:lnTo>
                  <a:pt x="82" y="626"/>
                </a:lnTo>
                <a:lnTo>
                  <a:pt x="82" y="624"/>
                </a:lnTo>
                <a:lnTo>
                  <a:pt x="80" y="624"/>
                </a:lnTo>
                <a:close/>
                <a:moveTo>
                  <a:pt x="62" y="596"/>
                </a:moveTo>
                <a:lnTo>
                  <a:pt x="62" y="596"/>
                </a:lnTo>
                <a:lnTo>
                  <a:pt x="62" y="598"/>
                </a:lnTo>
                <a:lnTo>
                  <a:pt x="62" y="599"/>
                </a:lnTo>
                <a:lnTo>
                  <a:pt x="64" y="598"/>
                </a:lnTo>
                <a:lnTo>
                  <a:pt x="63" y="598"/>
                </a:lnTo>
                <a:lnTo>
                  <a:pt x="62" y="598"/>
                </a:lnTo>
                <a:lnTo>
                  <a:pt x="62" y="596"/>
                </a:lnTo>
                <a:close/>
                <a:moveTo>
                  <a:pt x="63" y="593"/>
                </a:moveTo>
                <a:lnTo>
                  <a:pt x="63" y="593"/>
                </a:lnTo>
                <a:lnTo>
                  <a:pt x="62" y="593"/>
                </a:lnTo>
                <a:lnTo>
                  <a:pt x="62" y="594"/>
                </a:lnTo>
                <a:lnTo>
                  <a:pt x="63" y="594"/>
                </a:lnTo>
                <a:lnTo>
                  <a:pt x="63" y="596"/>
                </a:lnTo>
                <a:lnTo>
                  <a:pt x="63" y="597"/>
                </a:lnTo>
                <a:lnTo>
                  <a:pt x="64" y="597"/>
                </a:lnTo>
                <a:lnTo>
                  <a:pt x="64" y="596"/>
                </a:lnTo>
                <a:lnTo>
                  <a:pt x="63" y="593"/>
                </a:lnTo>
                <a:close/>
                <a:moveTo>
                  <a:pt x="74" y="569"/>
                </a:moveTo>
                <a:lnTo>
                  <a:pt x="74" y="569"/>
                </a:lnTo>
                <a:lnTo>
                  <a:pt x="74" y="572"/>
                </a:lnTo>
                <a:lnTo>
                  <a:pt x="74" y="573"/>
                </a:lnTo>
                <a:lnTo>
                  <a:pt x="74" y="572"/>
                </a:lnTo>
                <a:lnTo>
                  <a:pt x="75" y="571"/>
                </a:lnTo>
                <a:lnTo>
                  <a:pt x="74" y="569"/>
                </a:lnTo>
                <a:close/>
                <a:moveTo>
                  <a:pt x="76" y="546"/>
                </a:moveTo>
                <a:lnTo>
                  <a:pt x="76" y="546"/>
                </a:lnTo>
                <a:lnTo>
                  <a:pt x="76" y="547"/>
                </a:lnTo>
                <a:lnTo>
                  <a:pt x="77" y="548"/>
                </a:lnTo>
                <a:lnTo>
                  <a:pt x="79" y="548"/>
                </a:lnTo>
                <a:lnTo>
                  <a:pt x="80" y="547"/>
                </a:lnTo>
                <a:lnTo>
                  <a:pt x="79" y="546"/>
                </a:lnTo>
                <a:lnTo>
                  <a:pt x="79" y="544"/>
                </a:lnTo>
                <a:lnTo>
                  <a:pt x="77" y="544"/>
                </a:lnTo>
                <a:lnTo>
                  <a:pt x="76" y="546"/>
                </a:lnTo>
                <a:close/>
                <a:moveTo>
                  <a:pt x="80" y="541"/>
                </a:moveTo>
                <a:lnTo>
                  <a:pt x="80" y="541"/>
                </a:lnTo>
                <a:lnTo>
                  <a:pt x="76" y="542"/>
                </a:lnTo>
                <a:lnTo>
                  <a:pt x="79" y="542"/>
                </a:lnTo>
                <a:lnTo>
                  <a:pt x="80" y="542"/>
                </a:lnTo>
                <a:lnTo>
                  <a:pt x="80" y="541"/>
                </a:lnTo>
                <a:close/>
                <a:moveTo>
                  <a:pt x="68" y="539"/>
                </a:moveTo>
                <a:lnTo>
                  <a:pt x="68" y="539"/>
                </a:lnTo>
                <a:lnTo>
                  <a:pt x="68" y="544"/>
                </a:lnTo>
                <a:lnTo>
                  <a:pt x="68" y="546"/>
                </a:lnTo>
                <a:lnTo>
                  <a:pt x="69" y="547"/>
                </a:lnTo>
                <a:lnTo>
                  <a:pt x="70" y="547"/>
                </a:lnTo>
                <a:lnTo>
                  <a:pt x="69" y="546"/>
                </a:lnTo>
                <a:lnTo>
                  <a:pt x="69" y="542"/>
                </a:lnTo>
                <a:lnTo>
                  <a:pt x="69" y="541"/>
                </a:lnTo>
                <a:lnTo>
                  <a:pt x="68" y="539"/>
                </a:lnTo>
                <a:close/>
                <a:moveTo>
                  <a:pt x="72" y="518"/>
                </a:moveTo>
                <a:lnTo>
                  <a:pt x="72" y="518"/>
                </a:lnTo>
                <a:lnTo>
                  <a:pt x="72" y="517"/>
                </a:lnTo>
                <a:lnTo>
                  <a:pt x="70" y="516"/>
                </a:lnTo>
                <a:lnTo>
                  <a:pt x="70" y="517"/>
                </a:lnTo>
                <a:lnTo>
                  <a:pt x="70" y="518"/>
                </a:lnTo>
                <a:lnTo>
                  <a:pt x="72" y="518"/>
                </a:lnTo>
                <a:close/>
                <a:moveTo>
                  <a:pt x="76" y="522"/>
                </a:moveTo>
                <a:lnTo>
                  <a:pt x="76" y="522"/>
                </a:lnTo>
                <a:lnTo>
                  <a:pt x="77" y="524"/>
                </a:lnTo>
                <a:lnTo>
                  <a:pt x="79" y="524"/>
                </a:lnTo>
                <a:lnTo>
                  <a:pt x="80" y="523"/>
                </a:lnTo>
                <a:lnTo>
                  <a:pt x="79" y="523"/>
                </a:lnTo>
                <a:lnTo>
                  <a:pt x="77" y="523"/>
                </a:lnTo>
                <a:lnTo>
                  <a:pt x="76" y="522"/>
                </a:lnTo>
                <a:close/>
                <a:moveTo>
                  <a:pt x="79" y="512"/>
                </a:moveTo>
                <a:lnTo>
                  <a:pt x="79" y="512"/>
                </a:lnTo>
                <a:lnTo>
                  <a:pt x="79" y="514"/>
                </a:lnTo>
                <a:lnTo>
                  <a:pt x="79" y="516"/>
                </a:lnTo>
                <a:lnTo>
                  <a:pt x="80" y="517"/>
                </a:lnTo>
                <a:lnTo>
                  <a:pt x="80" y="513"/>
                </a:lnTo>
                <a:lnTo>
                  <a:pt x="80" y="512"/>
                </a:lnTo>
                <a:lnTo>
                  <a:pt x="79" y="512"/>
                </a:lnTo>
                <a:close/>
                <a:moveTo>
                  <a:pt x="77" y="512"/>
                </a:moveTo>
                <a:lnTo>
                  <a:pt x="77" y="512"/>
                </a:lnTo>
                <a:lnTo>
                  <a:pt x="76" y="513"/>
                </a:lnTo>
                <a:lnTo>
                  <a:pt x="76" y="514"/>
                </a:lnTo>
                <a:lnTo>
                  <a:pt x="76" y="519"/>
                </a:lnTo>
                <a:lnTo>
                  <a:pt x="77" y="519"/>
                </a:lnTo>
                <a:lnTo>
                  <a:pt x="77" y="521"/>
                </a:lnTo>
                <a:lnTo>
                  <a:pt x="79" y="521"/>
                </a:lnTo>
                <a:lnTo>
                  <a:pt x="77" y="517"/>
                </a:lnTo>
                <a:lnTo>
                  <a:pt x="77" y="512"/>
                </a:lnTo>
                <a:close/>
                <a:moveTo>
                  <a:pt x="333" y="642"/>
                </a:moveTo>
                <a:lnTo>
                  <a:pt x="333" y="642"/>
                </a:lnTo>
                <a:lnTo>
                  <a:pt x="335" y="639"/>
                </a:lnTo>
                <a:lnTo>
                  <a:pt x="337" y="638"/>
                </a:lnTo>
                <a:lnTo>
                  <a:pt x="336" y="639"/>
                </a:lnTo>
                <a:lnTo>
                  <a:pt x="336" y="641"/>
                </a:lnTo>
                <a:lnTo>
                  <a:pt x="335" y="641"/>
                </a:lnTo>
                <a:lnTo>
                  <a:pt x="333" y="642"/>
                </a:lnTo>
                <a:close/>
                <a:moveTo>
                  <a:pt x="40" y="220"/>
                </a:moveTo>
                <a:lnTo>
                  <a:pt x="40" y="220"/>
                </a:lnTo>
                <a:lnTo>
                  <a:pt x="40" y="221"/>
                </a:lnTo>
                <a:lnTo>
                  <a:pt x="40" y="224"/>
                </a:lnTo>
                <a:lnTo>
                  <a:pt x="39" y="223"/>
                </a:lnTo>
                <a:lnTo>
                  <a:pt x="39" y="221"/>
                </a:lnTo>
                <a:lnTo>
                  <a:pt x="40" y="220"/>
                </a:lnTo>
                <a:close/>
                <a:moveTo>
                  <a:pt x="126" y="677"/>
                </a:moveTo>
                <a:lnTo>
                  <a:pt x="126" y="677"/>
                </a:lnTo>
                <a:lnTo>
                  <a:pt x="122" y="678"/>
                </a:lnTo>
                <a:lnTo>
                  <a:pt x="120" y="678"/>
                </a:lnTo>
                <a:lnTo>
                  <a:pt x="117" y="678"/>
                </a:lnTo>
                <a:lnTo>
                  <a:pt x="117" y="677"/>
                </a:lnTo>
                <a:lnTo>
                  <a:pt x="118" y="677"/>
                </a:lnTo>
                <a:lnTo>
                  <a:pt x="120" y="678"/>
                </a:lnTo>
                <a:lnTo>
                  <a:pt x="122" y="677"/>
                </a:lnTo>
                <a:lnTo>
                  <a:pt x="126" y="677"/>
                </a:lnTo>
                <a:close/>
                <a:moveTo>
                  <a:pt x="47" y="646"/>
                </a:moveTo>
                <a:lnTo>
                  <a:pt x="47" y="646"/>
                </a:lnTo>
                <a:lnTo>
                  <a:pt x="46" y="643"/>
                </a:lnTo>
                <a:lnTo>
                  <a:pt x="43" y="638"/>
                </a:lnTo>
                <a:lnTo>
                  <a:pt x="46" y="642"/>
                </a:lnTo>
                <a:lnTo>
                  <a:pt x="47" y="646"/>
                </a:lnTo>
                <a:close/>
                <a:moveTo>
                  <a:pt x="71" y="274"/>
                </a:moveTo>
                <a:lnTo>
                  <a:pt x="71" y="274"/>
                </a:lnTo>
                <a:lnTo>
                  <a:pt x="72" y="275"/>
                </a:lnTo>
                <a:lnTo>
                  <a:pt x="72" y="277"/>
                </a:lnTo>
                <a:lnTo>
                  <a:pt x="71" y="282"/>
                </a:lnTo>
                <a:lnTo>
                  <a:pt x="72" y="284"/>
                </a:lnTo>
                <a:lnTo>
                  <a:pt x="71" y="285"/>
                </a:lnTo>
                <a:lnTo>
                  <a:pt x="70" y="287"/>
                </a:lnTo>
                <a:lnTo>
                  <a:pt x="71" y="279"/>
                </a:lnTo>
                <a:lnTo>
                  <a:pt x="71" y="274"/>
                </a:lnTo>
                <a:close/>
                <a:moveTo>
                  <a:pt x="53" y="201"/>
                </a:moveTo>
                <a:lnTo>
                  <a:pt x="53" y="201"/>
                </a:lnTo>
                <a:lnTo>
                  <a:pt x="53" y="204"/>
                </a:lnTo>
                <a:lnTo>
                  <a:pt x="48" y="205"/>
                </a:lnTo>
                <a:lnTo>
                  <a:pt x="51" y="203"/>
                </a:lnTo>
                <a:lnTo>
                  <a:pt x="53" y="201"/>
                </a:lnTo>
                <a:close/>
                <a:moveTo>
                  <a:pt x="72" y="262"/>
                </a:moveTo>
                <a:lnTo>
                  <a:pt x="72" y="262"/>
                </a:lnTo>
                <a:lnTo>
                  <a:pt x="74" y="263"/>
                </a:lnTo>
                <a:lnTo>
                  <a:pt x="74" y="265"/>
                </a:lnTo>
                <a:lnTo>
                  <a:pt x="74" y="269"/>
                </a:lnTo>
                <a:lnTo>
                  <a:pt x="72" y="268"/>
                </a:lnTo>
                <a:lnTo>
                  <a:pt x="72" y="265"/>
                </a:lnTo>
                <a:lnTo>
                  <a:pt x="72" y="262"/>
                </a:lnTo>
                <a:close/>
                <a:moveTo>
                  <a:pt x="70" y="315"/>
                </a:moveTo>
                <a:lnTo>
                  <a:pt x="70" y="315"/>
                </a:lnTo>
                <a:lnTo>
                  <a:pt x="70" y="305"/>
                </a:lnTo>
                <a:lnTo>
                  <a:pt x="71" y="309"/>
                </a:lnTo>
                <a:lnTo>
                  <a:pt x="70" y="313"/>
                </a:lnTo>
                <a:lnTo>
                  <a:pt x="70" y="318"/>
                </a:lnTo>
                <a:lnTo>
                  <a:pt x="70" y="323"/>
                </a:lnTo>
                <a:lnTo>
                  <a:pt x="69" y="323"/>
                </a:lnTo>
                <a:lnTo>
                  <a:pt x="69" y="320"/>
                </a:lnTo>
                <a:lnTo>
                  <a:pt x="70" y="315"/>
                </a:lnTo>
                <a:close/>
                <a:moveTo>
                  <a:pt x="56" y="198"/>
                </a:moveTo>
                <a:lnTo>
                  <a:pt x="56" y="204"/>
                </a:lnTo>
                <a:lnTo>
                  <a:pt x="54" y="200"/>
                </a:lnTo>
                <a:lnTo>
                  <a:pt x="54" y="199"/>
                </a:lnTo>
                <a:lnTo>
                  <a:pt x="56" y="198"/>
                </a:lnTo>
                <a:close/>
                <a:moveTo>
                  <a:pt x="54" y="181"/>
                </a:moveTo>
                <a:lnTo>
                  <a:pt x="54" y="181"/>
                </a:lnTo>
                <a:lnTo>
                  <a:pt x="56" y="183"/>
                </a:lnTo>
                <a:lnTo>
                  <a:pt x="54" y="185"/>
                </a:lnTo>
                <a:lnTo>
                  <a:pt x="54" y="183"/>
                </a:lnTo>
                <a:lnTo>
                  <a:pt x="54" y="181"/>
                </a:lnTo>
                <a:close/>
                <a:moveTo>
                  <a:pt x="56" y="191"/>
                </a:moveTo>
                <a:lnTo>
                  <a:pt x="56" y="191"/>
                </a:lnTo>
                <a:lnTo>
                  <a:pt x="56" y="194"/>
                </a:lnTo>
                <a:lnTo>
                  <a:pt x="54" y="196"/>
                </a:lnTo>
                <a:lnTo>
                  <a:pt x="54" y="195"/>
                </a:lnTo>
                <a:lnTo>
                  <a:pt x="53" y="191"/>
                </a:lnTo>
                <a:lnTo>
                  <a:pt x="54" y="191"/>
                </a:lnTo>
                <a:lnTo>
                  <a:pt x="56" y="191"/>
                </a:lnTo>
                <a:close/>
                <a:moveTo>
                  <a:pt x="42" y="248"/>
                </a:moveTo>
                <a:lnTo>
                  <a:pt x="42" y="248"/>
                </a:lnTo>
                <a:lnTo>
                  <a:pt x="41" y="249"/>
                </a:lnTo>
                <a:lnTo>
                  <a:pt x="42" y="250"/>
                </a:lnTo>
                <a:lnTo>
                  <a:pt x="42" y="252"/>
                </a:lnTo>
                <a:lnTo>
                  <a:pt x="41" y="253"/>
                </a:lnTo>
                <a:lnTo>
                  <a:pt x="41" y="254"/>
                </a:lnTo>
                <a:lnTo>
                  <a:pt x="42" y="257"/>
                </a:lnTo>
                <a:lnTo>
                  <a:pt x="42" y="258"/>
                </a:lnTo>
                <a:lnTo>
                  <a:pt x="40" y="257"/>
                </a:lnTo>
                <a:lnTo>
                  <a:pt x="40" y="254"/>
                </a:lnTo>
                <a:lnTo>
                  <a:pt x="40" y="253"/>
                </a:lnTo>
                <a:lnTo>
                  <a:pt x="41" y="253"/>
                </a:lnTo>
                <a:lnTo>
                  <a:pt x="40" y="249"/>
                </a:lnTo>
                <a:lnTo>
                  <a:pt x="40" y="248"/>
                </a:lnTo>
                <a:lnTo>
                  <a:pt x="42" y="248"/>
                </a:lnTo>
                <a:close/>
                <a:moveTo>
                  <a:pt x="435" y="644"/>
                </a:moveTo>
                <a:lnTo>
                  <a:pt x="435" y="644"/>
                </a:lnTo>
                <a:lnTo>
                  <a:pt x="429" y="646"/>
                </a:lnTo>
                <a:lnTo>
                  <a:pt x="423" y="646"/>
                </a:lnTo>
                <a:lnTo>
                  <a:pt x="428" y="644"/>
                </a:lnTo>
                <a:lnTo>
                  <a:pt x="434" y="643"/>
                </a:lnTo>
                <a:lnTo>
                  <a:pt x="435" y="644"/>
                </a:lnTo>
                <a:close/>
                <a:moveTo>
                  <a:pt x="188" y="621"/>
                </a:moveTo>
                <a:lnTo>
                  <a:pt x="192" y="621"/>
                </a:lnTo>
                <a:lnTo>
                  <a:pt x="190" y="622"/>
                </a:lnTo>
                <a:lnTo>
                  <a:pt x="188" y="622"/>
                </a:lnTo>
                <a:lnTo>
                  <a:pt x="188" y="621"/>
                </a:lnTo>
                <a:close/>
                <a:moveTo>
                  <a:pt x="534" y="576"/>
                </a:moveTo>
                <a:lnTo>
                  <a:pt x="534" y="576"/>
                </a:lnTo>
                <a:lnTo>
                  <a:pt x="535" y="574"/>
                </a:lnTo>
                <a:lnTo>
                  <a:pt x="538" y="573"/>
                </a:lnTo>
                <a:lnTo>
                  <a:pt x="539" y="574"/>
                </a:lnTo>
                <a:lnTo>
                  <a:pt x="540" y="574"/>
                </a:lnTo>
                <a:lnTo>
                  <a:pt x="540" y="576"/>
                </a:lnTo>
                <a:lnTo>
                  <a:pt x="538" y="576"/>
                </a:lnTo>
                <a:lnTo>
                  <a:pt x="534" y="576"/>
                </a:lnTo>
                <a:close/>
                <a:moveTo>
                  <a:pt x="216" y="617"/>
                </a:moveTo>
                <a:lnTo>
                  <a:pt x="216" y="617"/>
                </a:lnTo>
                <a:lnTo>
                  <a:pt x="219" y="617"/>
                </a:lnTo>
                <a:lnTo>
                  <a:pt x="222" y="617"/>
                </a:lnTo>
                <a:lnTo>
                  <a:pt x="226" y="616"/>
                </a:lnTo>
                <a:lnTo>
                  <a:pt x="227" y="616"/>
                </a:lnTo>
                <a:lnTo>
                  <a:pt x="228" y="617"/>
                </a:lnTo>
                <a:lnTo>
                  <a:pt x="221" y="618"/>
                </a:lnTo>
                <a:lnTo>
                  <a:pt x="217" y="618"/>
                </a:lnTo>
                <a:lnTo>
                  <a:pt x="216" y="618"/>
                </a:lnTo>
                <a:lnTo>
                  <a:pt x="216" y="617"/>
                </a:lnTo>
                <a:close/>
                <a:moveTo>
                  <a:pt x="360" y="599"/>
                </a:moveTo>
                <a:lnTo>
                  <a:pt x="360" y="599"/>
                </a:lnTo>
                <a:lnTo>
                  <a:pt x="360" y="598"/>
                </a:lnTo>
                <a:lnTo>
                  <a:pt x="361" y="598"/>
                </a:lnTo>
                <a:lnTo>
                  <a:pt x="364" y="597"/>
                </a:lnTo>
                <a:lnTo>
                  <a:pt x="365" y="597"/>
                </a:lnTo>
                <a:lnTo>
                  <a:pt x="366" y="597"/>
                </a:lnTo>
                <a:lnTo>
                  <a:pt x="367" y="597"/>
                </a:lnTo>
                <a:lnTo>
                  <a:pt x="366" y="598"/>
                </a:lnTo>
                <a:lnTo>
                  <a:pt x="364" y="598"/>
                </a:lnTo>
                <a:lnTo>
                  <a:pt x="361" y="598"/>
                </a:lnTo>
                <a:lnTo>
                  <a:pt x="360" y="599"/>
                </a:lnTo>
                <a:close/>
                <a:moveTo>
                  <a:pt x="252" y="618"/>
                </a:moveTo>
                <a:lnTo>
                  <a:pt x="252" y="618"/>
                </a:lnTo>
                <a:lnTo>
                  <a:pt x="254" y="618"/>
                </a:lnTo>
                <a:lnTo>
                  <a:pt x="255" y="619"/>
                </a:lnTo>
                <a:lnTo>
                  <a:pt x="252" y="619"/>
                </a:lnTo>
                <a:lnTo>
                  <a:pt x="252" y="618"/>
                </a:lnTo>
                <a:close/>
                <a:moveTo>
                  <a:pt x="213" y="623"/>
                </a:moveTo>
                <a:lnTo>
                  <a:pt x="213" y="623"/>
                </a:lnTo>
                <a:lnTo>
                  <a:pt x="213" y="622"/>
                </a:lnTo>
                <a:lnTo>
                  <a:pt x="214" y="622"/>
                </a:lnTo>
                <a:lnTo>
                  <a:pt x="215" y="622"/>
                </a:lnTo>
                <a:lnTo>
                  <a:pt x="215" y="621"/>
                </a:lnTo>
                <a:lnTo>
                  <a:pt x="216" y="622"/>
                </a:lnTo>
                <a:lnTo>
                  <a:pt x="217" y="621"/>
                </a:lnTo>
                <a:lnTo>
                  <a:pt x="219" y="621"/>
                </a:lnTo>
                <a:lnTo>
                  <a:pt x="220" y="622"/>
                </a:lnTo>
                <a:lnTo>
                  <a:pt x="216" y="622"/>
                </a:lnTo>
                <a:lnTo>
                  <a:pt x="213" y="623"/>
                </a:lnTo>
                <a:close/>
                <a:moveTo>
                  <a:pt x="194" y="626"/>
                </a:moveTo>
                <a:lnTo>
                  <a:pt x="194" y="626"/>
                </a:lnTo>
                <a:lnTo>
                  <a:pt x="197" y="626"/>
                </a:lnTo>
                <a:lnTo>
                  <a:pt x="199" y="626"/>
                </a:lnTo>
                <a:lnTo>
                  <a:pt x="197" y="627"/>
                </a:lnTo>
                <a:lnTo>
                  <a:pt x="194" y="627"/>
                </a:lnTo>
                <a:lnTo>
                  <a:pt x="194" y="626"/>
                </a:lnTo>
                <a:close/>
                <a:moveTo>
                  <a:pt x="215" y="624"/>
                </a:moveTo>
                <a:lnTo>
                  <a:pt x="215" y="624"/>
                </a:lnTo>
                <a:lnTo>
                  <a:pt x="217" y="624"/>
                </a:lnTo>
                <a:lnTo>
                  <a:pt x="219" y="624"/>
                </a:lnTo>
                <a:lnTo>
                  <a:pt x="219" y="626"/>
                </a:lnTo>
                <a:lnTo>
                  <a:pt x="216" y="626"/>
                </a:lnTo>
                <a:lnTo>
                  <a:pt x="215" y="626"/>
                </a:lnTo>
                <a:lnTo>
                  <a:pt x="215" y="624"/>
                </a:lnTo>
                <a:close/>
                <a:moveTo>
                  <a:pt x="222" y="626"/>
                </a:moveTo>
                <a:lnTo>
                  <a:pt x="222" y="626"/>
                </a:lnTo>
                <a:lnTo>
                  <a:pt x="222" y="624"/>
                </a:lnTo>
                <a:lnTo>
                  <a:pt x="221" y="624"/>
                </a:lnTo>
                <a:lnTo>
                  <a:pt x="220" y="624"/>
                </a:lnTo>
                <a:lnTo>
                  <a:pt x="220" y="623"/>
                </a:lnTo>
                <a:lnTo>
                  <a:pt x="222" y="623"/>
                </a:lnTo>
                <a:lnTo>
                  <a:pt x="225" y="624"/>
                </a:lnTo>
                <a:lnTo>
                  <a:pt x="223" y="626"/>
                </a:lnTo>
                <a:lnTo>
                  <a:pt x="222" y="626"/>
                </a:lnTo>
                <a:close/>
                <a:moveTo>
                  <a:pt x="463" y="639"/>
                </a:moveTo>
                <a:lnTo>
                  <a:pt x="463" y="639"/>
                </a:lnTo>
                <a:lnTo>
                  <a:pt x="461" y="641"/>
                </a:lnTo>
                <a:lnTo>
                  <a:pt x="460" y="642"/>
                </a:lnTo>
                <a:lnTo>
                  <a:pt x="457" y="642"/>
                </a:lnTo>
                <a:lnTo>
                  <a:pt x="442" y="643"/>
                </a:lnTo>
                <a:lnTo>
                  <a:pt x="439" y="644"/>
                </a:lnTo>
                <a:lnTo>
                  <a:pt x="437" y="644"/>
                </a:lnTo>
                <a:lnTo>
                  <a:pt x="436" y="643"/>
                </a:lnTo>
                <a:lnTo>
                  <a:pt x="440" y="643"/>
                </a:lnTo>
                <a:lnTo>
                  <a:pt x="442" y="642"/>
                </a:lnTo>
                <a:lnTo>
                  <a:pt x="449" y="641"/>
                </a:lnTo>
                <a:lnTo>
                  <a:pt x="463" y="639"/>
                </a:lnTo>
                <a:close/>
                <a:moveTo>
                  <a:pt x="413" y="647"/>
                </a:moveTo>
                <a:lnTo>
                  <a:pt x="413" y="647"/>
                </a:lnTo>
                <a:lnTo>
                  <a:pt x="410" y="647"/>
                </a:lnTo>
                <a:lnTo>
                  <a:pt x="407" y="647"/>
                </a:lnTo>
                <a:lnTo>
                  <a:pt x="408" y="646"/>
                </a:lnTo>
                <a:lnTo>
                  <a:pt x="410" y="646"/>
                </a:lnTo>
                <a:lnTo>
                  <a:pt x="413" y="647"/>
                </a:lnTo>
                <a:close/>
                <a:moveTo>
                  <a:pt x="379" y="649"/>
                </a:moveTo>
                <a:lnTo>
                  <a:pt x="379" y="649"/>
                </a:lnTo>
                <a:lnTo>
                  <a:pt x="378" y="651"/>
                </a:lnTo>
                <a:lnTo>
                  <a:pt x="376" y="651"/>
                </a:lnTo>
                <a:lnTo>
                  <a:pt x="376" y="649"/>
                </a:lnTo>
                <a:lnTo>
                  <a:pt x="377" y="649"/>
                </a:lnTo>
                <a:lnTo>
                  <a:pt x="379" y="649"/>
                </a:lnTo>
                <a:close/>
                <a:moveTo>
                  <a:pt x="406" y="647"/>
                </a:moveTo>
                <a:lnTo>
                  <a:pt x="406" y="647"/>
                </a:lnTo>
                <a:lnTo>
                  <a:pt x="405" y="648"/>
                </a:lnTo>
                <a:lnTo>
                  <a:pt x="402" y="648"/>
                </a:lnTo>
                <a:lnTo>
                  <a:pt x="399" y="648"/>
                </a:lnTo>
                <a:lnTo>
                  <a:pt x="400" y="647"/>
                </a:lnTo>
                <a:lnTo>
                  <a:pt x="402" y="647"/>
                </a:lnTo>
                <a:lnTo>
                  <a:pt x="406" y="647"/>
                </a:lnTo>
                <a:close/>
                <a:moveTo>
                  <a:pt x="506" y="634"/>
                </a:moveTo>
                <a:lnTo>
                  <a:pt x="506" y="634"/>
                </a:lnTo>
                <a:lnTo>
                  <a:pt x="503" y="636"/>
                </a:lnTo>
                <a:lnTo>
                  <a:pt x="500" y="636"/>
                </a:lnTo>
                <a:lnTo>
                  <a:pt x="501" y="634"/>
                </a:lnTo>
                <a:lnTo>
                  <a:pt x="503" y="634"/>
                </a:lnTo>
                <a:lnTo>
                  <a:pt x="506" y="634"/>
                </a:lnTo>
                <a:close/>
                <a:moveTo>
                  <a:pt x="551" y="628"/>
                </a:moveTo>
                <a:lnTo>
                  <a:pt x="551" y="628"/>
                </a:lnTo>
                <a:lnTo>
                  <a:pt x="551" y="629"/>
                </a:lnTo>
                <a:lnTo>
                  <a:pt x="550" y="629"/>
                </a:lnTo>
                <a:lnTo>
                  <a:pt x="548" y="629"/>
                </a:lnTo>
                <a:lnTo>
                  <a:pt x="532" y="632"/>
                </a:lnTo>
                <a:lnTo>
                  <a:pt x="533" y="629"/>
                </a:lnTo>
                <a:lnTo>
                  <a:pt x="534" y="629"/>
                </a:lnTo>
                <a:lnTo>
                  <a:pt x="536" y="631"/>
                </a:lnTo>
                <a:lnTo>
                  <a:pt x="551" y="628"/>
                </a:lnTo>
                <a:close/>
                <a:moveTo>
                  <a:pt x="470" y="639"/>
                </a:moveTo>
                <a:lnTo>
                  <a:pt x="470" y="639"/>
                </a:lnTo>
                <a:lnTo>
                  <a:pt x="469" y="641"/>
                </a:lnTo>
                <a:lnTo>
                  <a:pt x="466" y="641"/>
                </a:lnTo>
                <a:lnTo>
                  <a:pt x="464" y="641"/>
                </a:lnTo>
                <a:lnTo>
                  <a:pt x="464" y="639"/>
                </a:lnTo>
                <a:lnTo>
                  <a:pt x="466" y="639"/>
                </a:lnTo>
                <a:lnTo>
                  <a:pt x="470" y="639"/>
                </a:lnTo>
                <a:close/>
                <a:moveTo>
                  <a:pt x="499" y="636"/>
                </a:moveTo>
                <a:lnTo>
                  <a:pt x="499" y="636"/>
                </a:lnTo>
                <a:lnTo>
                  <a:pt x="498" y="637"/>
                </a:lnTo>
                <a:lnTo>
                  <a:pt x="495" y="636"/>
                </a:lnTo>
                <a:lnTo>
                  <a:pt x="497" y="636"/>
                </a:lnTo>
                <a:lnTo>
                  <a:pt x="499" y="636"/>
                </a:lnTo>
                <a:close/>
                <a:moveTo>
                  <a:pt x="134" y="631"/>
                </a:moveTo>
                <a:lnTo>
                  <a:pt x="134" y="631"/>
                </a:lnTo>
                <a:lnTo>
                  <a:pt x="135" y="631"/>
                </a:lnTo>
                <a:lnTo>
                  <a:pt x="137" y="629"/>
                </a:lnTo>
                <a:lnTo>
                  <a:pt x="141" y="629"/>
                </a:lnTo>
                <a:lnTo>
                  <a:pt x="140" y="629"/>
                </a:lnTo>
                <a:lnTo>
                  <a:pt x="138" y="631"/>
                </a:lnTo>
                <a:lnTo>
                  <a:pt x="134" y="631"/>
                </a:lnTo>
                <a:close/>
                <a:moveTo>
                  <a:pt x="77" y="418"/>
                </a:moveTo>
                <a:lnTo>
                  <a:pt x="77" y="418"/>
                </a:lnTo>
                <a:lnTo>
                  <a:pt x="79" y="419"/>
                </a:lnTo>
                <a:lnTo>
                  <a:pt x="80" y="422"/>
                </a:lnTo>
                <a:lnTo>
                  <a:pt x="81" y="420"/>
                </a:lnTo>
                <a:lnTo>
                  <a:pt x="81" y="422"/>
                </a:lnTo>
                <a:lnTo>
                  <a:pt x="80" y="422"/>
                </a:lnTo>
                <a:lnTo>
                  <a:pt x="80" y="423"/>
                </a:lnTo>
                <a:lnTo>
                  <a:pt x="79" y="420"/>
                </a:lnTo>
                <a:lnTo>
                  <a:pt x="77" y="419"/>
                </a:lnTo>
                <a:lnTo>
                  <a:pt x="77" y="418"/>
                </a:lnTo>
                <a:close/>
                <a:moveTo>
                  <a:pt x="79" y="403"/>
                </a:moveTo>
                <a:lnTo>
                  <a:pt x="79" y="403"/>
                </a:lnTo>
                <a:lnTo>
                  <a:pt x="81" y="404"/>
                </a:lnTo>
                <a:lnTo>
                  <a:pt x="81" y="405"/>
                </a:lnTo>
                <a:lnTo>
                  <a:pt x="80" y="408"/>
                </a:lnTo>
                <a:lnTo>
                  <a:pt x="79" y="408"/>
                </a:lnTo>
                <a:lnTo>
                  <a:pt x="79" y="407"/>
                </a:lnTo>
                <a:lnTo>
                  <a:pt x="79" y="403"/>
                </a:lnTo>
                <a:close/>
                <a:moveTo>
                  <a:pt x="86" y="423"/>
                </a:moveTo>
                <a:lnTo>
                  <a:pt x="86" y="423"/>
                </a:lnTo>
                <a:lnTo>
                  <a:pt x="86" y="425"/>
                </a:lnTo>
                <a:lnTo>
                  <a:pt x="85" y="427"/>
                </a:lnTo>
                <a:lnTo>
                  <a:pt x="83" y="427"/>
                </a:lnTo>
                <a:lnTo>
                  <a:pt x="85" y="427"/>
                </a:lnTo>
                <a:lnTo>
                  <a:pt x="85" y="425"/>
                </a:lnTo>
                <a:lnTo>
                  <a:pt x="85" y="424"/>
                </a:lnTo>
                <a:lnTo>
                  <a:pt x="86" y="423"/>
                </a:lnTo>
                <a:close/>
                <a:moveTo>
                  <a:pt x="85" y="409"/>
                </a:moveTo>
                <a:lnTo>
                  <a:pt x="85" y="409"/>
                </a:lnTo>
                <a:lnTo>
                  <a:pt x="85" y="410"/>
                </a:lnTo>
                <a:lnTo>
                  <a:pt x="85" y="412"/>
                </a:lnTo>
                <a:lnTo>
                  <a:pt x="83" y="414"/>
                </a:lnTo>
                <a:lnTo>
                  <a:pt x="83" y="415"/>
                </a:lnTo>
                <a:lnTo>
                  <a:pt x="83" y="417"/>
                </a:lnTo>
                <a:lnTo>
                  <a:pt x="82" y="415"/>
                </a:lnTo>
                <a:lnTo>
                  <a:pt x="83" y="413"/>
                </a:lnTo>
                <a:lnTo>
                  <a:pt x="85" y="409"/>
                </a:lnTo>
                <a:close/>
                <a:moveTo>
                  <a:pt x="81" y="423"/>
                </a:moveTo>
                <a:lnTo>
                  <a:pt x="81" y="423"/>
                </a:lnTo>
                <a:lnTo>
                  <a:pt x="82" y="424"/>
                </a:lnTo>
                <a:lnTo>
                  <a:pt x="81" y="425"/>
                </a:lnTo>
                <a:lnTo>
                  <a:pt x="82" y="427"/>
                </a:lnTo>
                <a:lnTo>
                  <a:pt x="82" y="428"/>
                </a:lnTo>
                <a:lnTo>
                  <a:pt x="83" y="429"/>
                </a:lnTo>
                <a:lnTo>
                  <a:pt x="83" y="430"/>
                </a:lnTo>
                <a:lnTo>
                  <a:pt x="83" y="432"/>
                </a:lnTo>
                <a:lnTo>
                  <a:pt x="82" y="432"/>
                </a:lnTo>
                <a:lnTo>
                  <a:pt x="82" y="429"/>
                </a:lnTo>
                <a:lnTo>
                  <a:pt x="81" y="429"/>
                </a:lnTo>
                <a:lnTo>
                  <a:pt x="80" y="429"/>
                </a:lnTo>
                <a:lnTo>
                  <a:pt x="80" y="430"/>
                </a:lnTo>
                <a:lnTo>
                  <a:pt x="79" y="429"/>
                </a:lnTo>
                <a:lnTo>
                  <a:pt x="80" y="429"/>
                </a:lnTo>
                <a:lnTo>
                  <a:pt x="80" y="428"/>
                </a:lnTo>
                <a:lnTo>
                  <a:pt x="80" y="425"/>
                </a:lnTo>
                <a:lnTo>
                  <a:pt x="80" y="423"/>
                </a:lnTo>
                <a:lnTo>
                  <a:pt x="81" y="423"/>
                </a:lnTo>
                <a:close/>
                <a:moveTo>
                  <a:pt x="81" y="457"/>
                </a:moveTo>
                <a:lnTo>
                  <a:pt x="81" y="457"/>
                </a:lnTo>
                <a:lnTo>
                  <a:pt x="82" y="459"/>
                </a:lnTo>
                <a:lnTo>
                  <a:pt x="82" y="462"/>
                </a:lnTo>
                <a:lnTo>
                  <a:pt x="82" y="464"/>
                </a:lnTo>
                <a:lnTo>
                  <a:pt x="81" y="464"/>
                </a:lnTo>
                <a:lnTo>
                  <a:pt x="81" y="465"/>
                </a:lnTo>
                <a:lnTo>
                  <a:pt x="80" y="464"/>
                </a:lnTo>
                <a:lnTo>
                  <a:pt x="79" y="462"/>
                </a:lnTo>
                <a:lnTo>
                  <a:pt x="80" y="460"/>
                </a:lnTo>
                <a:lnTo>
                  <a:pt x="81" y="458"/>
                </a:lnTo>
                <a:lnTo>
                  <a:pt x="79" y="459"/>
                </a:lnTo>
                <a:lnTo>
                  <a:pt x="77" y="458"/>
                </a:lnTo>
                <a:lnTo>
                  <a:pt x="77" y="464"/>
                </a:lnTo>
                <a:lnTo>
                  <a:pt x="76" y="467"/>
                </a:lnTo>
                <a:lnTo>
                  <a:pt x="75" y="468"/>
                </a:lnTo>
                <a:lnTo>
                  <a:pt x="75" y="465"/>
                </a:lnTo>
                <a:lnTo>
                  <a:pt x="76" y="462"/>
                </a:lnTo>
                <a:lnTo>
                  <a:pt x="75" y="462"/>
                </a:lnTo>
                <a:lnTo>
                  <a:pt x="75" y="460"/>
                </a:lnTo>
                <a:lnTo>
                  <a:pt x="75" y="462"/>
                </a:lnTo>
                <a:lnTo>
                  <a:pt x="74" y="458"/>
                </a:lnTo>
                <a:lnTo>
                  <a:pt x="74" y="454"/>
                </a:lnTo>
                <a:lnTo>
                  <a:pt x="75" y="450"/>
                </a:lnTo>
                <a:lnTo>
                  <a:pt x="74" y="448"/>
                </a:lnTo>
                <a:lnTo>
                  <a:pt x="75" y="449"/>
                </a:lnTo>
                <a:lnTo>
                  <a:pt x="76" y="450"/>
                </a:lnTo>
                <a:lnTo>
                  <a:pt x="76" y="453"/>
                </a:lnTo>
                <a:lnTo>
                  <a:pt x="77" y="453"/>
                </a:lnTo>
                <a:lnTo>
                  <a:pt x="79" y="452"/>
                </a:lnTo>
                <a:lnTo>
                  <a:pt x="77" y="450"/>
                </a:lnTo>
                <a:lnTo>
                  <a:pt x="79" y="450"/>
                </a:lnTo>
                <a:lnTo>
                  <a:pt x="79" y="452"/>
                </a:lnTo>
                <a:lnTo>
                  <a:pt x="79" y="454"/>
                </a:lnTo>
                <a:lnTo>
                  <a:pt x="77" y="454"/>
                </a:lnTo>
                <a:lnTo>
                  <a:pt x="76" y="454"/>
                </a:lnTo>
                <a:lnTo>
                  <a:pt x="76" y="457"/>
                </a:lnTo>
                <a:lnTo>
                  <a:pt x="75" y="459"/>
                </a:lnTo>
                <a:lnTo>
                  <a:pt x="76" y="459"/>
                </a:lnTo>
                <a:lnTo>
                  <a:pt x="76" y="458"/>
                </a:lnTo>
                <a:lnTo>
                  <a:pt x="77" y="457"/>
                </a:lnTo>
                <a:lnTo>
                  <a:pt x="79" y="458"/>
                </a:lnTo>
                <a:lnTo>
                  <a:pt x="79" y="457"/>
                </a:lnTo>
                <a:lnTo>
                  <a:pt x="79" y="455"/>
                </a:lnTo>
                <a:lnTo>
                  <a:pt x="80" y="455"/>
                </a:lnTo>
                <a:lnTo>
                  <a:pt x="80" y="457"/>
                </a:lnTo>
                <a:lnTo>
                  <a:pt x="81" y="457"/>
                </a:lnTo>
                <a:close/>
                <a:moveTo>
                  <a:pt x="89" y="423"/>
                </a:moveTo>
                <a:lnTo>
                  <a:pt x="89" y="423"/>
                </a:lnTo>
                <a:lnTo>
                  <a:pt x="91" y="427"/>
                </a:lnTo>
                <a:lnTo>
                  <a:pt x="93" y="429"/>
                </a:lnTo>
                <a:lnTo>
                  <a:pt x="92" y="430"/>
                </a:lnTo>
                <a:lnTo>
                  <a:pt x="92" y="432"/>
                </a:lnTo>
                <a:lnTo>
                  <a:pt x="94" y="438"/>
                </a:lnTo>
                <a:lnTo>
                  <a:pt x="95" y="447"/>
                </a:lnTo>
                <a:lnTo>
                  <a:pt x="94" y="448"/>
                </a:lnTo>
                <a:lnTo>
                  <a:pt x="93" y="449"/>
                </a:lnTo>
                <a:lnTo>
                  <a:pt x="92" y="449"/>
                </a:lnTo>
                <a:lnTo>
                  <a:pt x="92" y="448"/>
                </a:lnTo>
                <a:lnTo>
                  <a:pt x="91" y="447"/>
                </a:lnTo>
                <a:lnTo>
                  <a:pt x="89" y="448"/>
                </a:lnTo>
                <a:lnTo>
                  <a:pt x="89" y="445"/>
                </a:lnTo>
                <a:lnTo>
                  <a:pt x="88" y="443"/>
                </a:lnTo>
                <a:lnTo>
                  <a:pt x="87" y="443"/>
                </a:lnTo>
                <a:lnTo>
                  <a:pt x="87" y="444"/>
                </a:lnTo>
                <a:lnTo>
                  <a:pt x="87" y="449"/>
                </a:lnTo>
                <a:lnTo>
                  <a:pt x="85" y="448"/>
                </a:lnTo>
                <a:lnTo>
                  <a:pt x="86" y="445"/>
                </a:lnTo>
                <a:lnTo>
                  <a:pt x="86" y="443"/>
                </a:lnTo>
                <a:lnTo>
                  <a:pt x="86" y="437"/>
                </a:lnTo>
                <a:lnTo>
                  <a:pt x="87" y="437"/>
                </a:lnTo>
                <a:lnTo>
                  <a:pt x="87" y="438"/>
                </a:lnTo>
                <a:lnTo>
                  <a:pt x="88" y="440"/>
                </a:lnTo>
                <a:lnTo>
                  <a:pt x="89" y="440"/>
                </a:lnTo>
                <a:lnTo>
                  <a:pt x="91" y="439"/>
                </a:lnTo>
                <a:lnTo>
                  <a:pt x="89" y="439"/>
                </a:lnTo>
                <a:lnTo>
                  <a:pt x="88" y="438"/>
                </a:lnTo>
                <a:lnTo>
                  <a:pt x="89" y="432"/>
                </a:lnTo>
                <a:lnTo>
                  <a:pt x="89" y="428"/>
                </a:lnTo>
                <a:lnTo>
                  <a:pt x="88" y="425"/>
                </a:lnTo>
                <a:lnTo>
                  <a:pt x="89" y="424"/>
                </a:lnTo>
                <a:lnTo>
                  <a:pt x="89" y="423"/>
                </a:lnTo>
                <a:close/>
                <a:moveTo>
                  <a:pt x="91" y="434"/>
                </a:moveTo>
                <a:lnTo>
                  <a:pt x="91" y="434"/>
                </a:lnTo>
                <a:lnTo>
                  <a:pt x="89" y="435"/>
                </a:lnTo>
                <a:lnTo>
                  <a:pt x="89" y="437"/>
                </a:lnTo>
                <a:lnTo>
                  <a:pt x="91" y="435"/>
                </a:lnTo>
                <a:lnTo>
                  <a:pt x="92" y="432"/>
                </a:lnTo>
                <a:lnTo>
                  <a:pt x="91" y="430"/>
                </a:lnTo>
                <a:lnTo>
                  <a:pt x="91" y="434"/>
                </a:lnTo>
                <a:close/>
                <a:moveTo>
                  <a:pt x="82" y="450"/>
                </a:moveTo>
                <a:lnTo>
                  <a:pt x="82" y="450"/>
                </a:lnTo>
                <a:lnTo>
                  <a:pt x="81" y="449"/>
                </a:lnTo>
                <a:lnTo>
                  <a:pt x="81" y="450"/>
                </a:lnTo>
                <a:lnTo>
                  <a:pt x="81" y="452"/>
                </a:lnTo>
                <a:lnTo>
                  <a:pt x="81" y="453"/>
                </a:lnTo>
                <a:lnTo>
                  <a:pt x="81" y="452"/>
                </a:lnTo>
                <a:lnTo>
                  <a:pt x="83" y="453"/>
                </a:lnTo>
                <a:lnTo>
                  <a:pt x="83" y="450"/>
                </a:lnTo>
                <a:lnTo>
                  <a:pt x="85" y="453"/>
                </a:lnTo>
                <a:lnTo>
                  <a:pt x="83" y="454"/>
                </a:lnTo>
                <a:lnTo>
                  <a:pt x="83" y="453"/>
                </a:lnTo>
                <a:lnTo>
                  <a:pt x="83" y="455"/>
                </a:lnTo>
                <a:lnTo>
                  <a:pt x="83" y="458"/>
                </a:lnTo>
                <a:lnTo>
                  <a:pt x="82" y="457"/>
                </a:lnTo>
                <a:lnTo>
                  <a:pt x="82" y="455"/>
                </a:lnTo>
                <a:lnTo>
                  <a:pt x="80" y="453"/>
                </a:lnTo>
                <a:lnTo>
                  <a:pt x="79" y="448"/>
                </a:lnTo>
                <a:lnTo>
                  <a:pt x="81" y="448"/>
                </a:lnTo>
                <a:lnTo>
                  <a:pt x="79" y="447"/>
                </a:lnTo>
                <a:lnTo>
                  <a:pt x="79" y="445"/>
                </a:lnTo>
                <a:lnTo>
                  <a:pt x="79" y="444"/>
                </a:lnTo>
                <a:lnTo>
                  <a:pt x="80" y="444"/>
                </a:lnTo>
                <a:lnTo>
                  <a:pt x="81" y="443"/>
                </a:lnTo>
                <a:lnTo>
                  <a:pt x="82" y="443"/>
                </a:lnTo>
                <a:lnTo>
                  <a:pt x="83" y="445"/>
                </a:lnTo>
                <a:lnTo>
                  <a:pt x="83" y="449"/>
                </a:lnTo>
                <a:lnTo>
                  <a:pt x="82" y="448"/>
                </a:lnTo>
                <a:lnTo>
                  <a:pt x="81" y="449"/>
                </a:lnTo>
                <a:lnTo>
                  <a:pt x="82" y="449"/>
                </a:lnTo>
                <a:lnTo>
                  <a:pt x="82" y="450"/>
                </a:lnTo>
                <a:close/>
                <a:moveTo>
                  <a:pt x="75" y="402"/>
                </a:moveTo>
                <a:lnTo>
                  <a:pt x="75" y="402"/>
                </a:lnTo>
                <a:lnTo>
                  <a:pt x="75" y="403"/>
                </a:lnTo>
                <a:lnTo>
                  <a:pt x="76" y="403"/>
                </a:lnTo>
                <a:lnTo>
                  <a:pt x="76" y="408"/>
                </a:lnTo>
                <a:lnTo>
                  <a:pt x="76" y="412"/>
                </a:lnTo>
                <a:lnTo>
                  <a:pt x="75" y="413"/>
                </a:lnTo>
                <a:lnTo>
                  <a:pt x="74" y="413"/>
                </a:lnTo>
                <a:lnTo>
                  <a:pt x="75" y="412"/>
                </a:lnTo>
                <a:lnTo>
                  <a:pt x="75" y="410"/>
                </a:lnTo>
                <a:lnTo>
                  <a:pt x="72" y="410"/>
                </a:lnTo>
                <a:lnTo>
                  <a:pt x="72" y="412"/>
                </a:lnTo>
                <a:lnTo>
                  <a:pt x="72" y="413"/>
                </a:lnTo>
                <a:lnTo>
                  <a:pt x="72" y="417"/>
                </a:lnTo>
                <a:lnTo>
                  <a:pt x="71" y="417"/>
                </a:lnTo>
                <a:lnTo>
                  <a:pt x="71" y="415"/>
                </a:lnTo>
                <a:lnTo>
                  <a:pt x="71" y="414"/>
                </a:lnTo>
                <a:lnTo>
                  <a:pt x="70" y="410"/>
                </a:lnTo>
                <a:lnTo>
                  <a:pt x="70" y="405"/>
                </a:lnTo>
                <a:lnTo>
                  <a:pt x="70" y="402"/>
                </a:lnTo>
                <a:lnTo>
                  <a:pt x="71" y="402"/>
                </a:lnTo>
                <a:lnTo>
                  <a:pt x="71" y="403"/>
                </a:lnTo>
                <a:lnTo>
                  <a:pt x="72" y="403"/>
                </a:lnTo>
                <a:lnTo>
                  <a:pt x="71" y="404"/>
                </a:lnTo>
                <a:lnTo>
                  <a:pt x="71" y="405"/>
                </a:lnTo>
                <a:lnTo>
                  <a:pt x="71" y="410"/>
                </a:lnTo>
                <a:lnTo>
                  <a:pt x="74" y="409"/>
                </a:lnTo>
                <a:lnTo>
                  <a:pt x="74" y="407"/>
                </a:lnTo>
                <a:lnTo>
                  <a:pt x="72" y="407"/>
                </a:lnTo>
                <a:lnTo>
                  <a:pt x="72" y="408"/>
                </a:lnTo>
                <a:lnTo>
                  <a:pt x="72" y="407"/>
                </a:lnTo>
                <a:lnTo>
                  <a:pt x="72" y="405"/>
                </a:lnTo>
                <a:lnTo>
                  <a:pt x="75" y="402"/>
                </a:lnTo>
                <a:close/>
                <a:moveTo>
                  <a:pt x="82" y="465"/>
                </a:moveTo>
                <a:lnTo>
                  <a:pt x="82" y="465"/>
                </a:lnTo>
                <a:lnTo>
                  <a:pt x="83" y="467"/>
                </a:lnTo>
                <a:lnTo>
                  <a:pt x="82" y="468"/>
                </a:lnTo>
                <a:lnTo>
                  <a:pt x="81" y="471"/>
                </a:lnTo>
                <a:lnTo>
                  <a:pt x="81" y="472"/>
                </a:lnTo>
                <a:lnTo>
                  <a:pt x="82" y="471"/>
                </a:lnTo>
                <a:lnTo>
                  <a:pt x="83" y="473"/>
                </a:lnTo>
                <a:lnTo>
                  <a:pt x="82" y="473"/>
                </a:lnTo>
                <a:lnTo>
                  <a:pt x="82" y="474"/>
                </a:lnTo>
                <a:lnTo>
                  <a:pt x="82" y="476"/>
                </a:lnTo>
                <a:lnTo>
                  <a:pt x="81" y="477"/>
                </a:lnTo>
                <a:lnTo>
                  <a:pt x="80" y="476"/>
                </a:lnTo>
                <a:lnTo>
                  <a:pt x="79" y="476"/>
                </a:lnTo>
                <a:lnTo>
                  <a:pt x="79" y="477"/>
                </a:lnTo>
                <a:lnTo>
                  <a:pt x="77" y="476"/>
                </a:lnTo>
                <a:lnTo>
                  <a:pt x="77" y="474"/>
                </a:lnTo>
                <a:lnTo>
                  <a:pt x="79" y="472"/>
                </a:lnTo>
                <a:lnTo>
                  <a:pt x="80" y="474"/>
                </a:lnTo>
                <a:lnTo>
                  <a:pt x="81" y="474"/>
                </a:lnTo>
                <a:lnTo>
                  <a:pt x="80" y="474"/>
                </a:lnTo>
                <a:lnTo>
                  <a:pt x="80" y="469"/>
                </a:lnTo>
                <a:lnTo>
                  <a:pt x="79" y="469"/>
                </a:lnTo>
                <a:lnTo>
                  <a:pt x="77" y="468"/>
                </a:lnTo>
                <a:lnTo>
                  <a:pt x="80" y="468"/>
                </a:lnTo>
                <a:lnTo>
                  <a:pt x="81" y="468"/>
                </a:lnTo>
                <a:lnTo>
                  <a:pt x="82" y="468"/>
                </a:lnTo>
                <a:lnTo>
                  <a:pt x="82" y="465"/>
                </a:lnTo>
                <a:close/>
                <a:moveTo>
                  <a:pt x="81" y="384"/>
                </a:moveTo>
                <a:lnTo>
                  <a:pt x="81" y="384"/>
                </a:lnTo>
                <a:lnTo>
                  <a:pt x="81" y="382"/>
                </a:lnTo>
                <a:lnTo>
                  <a:pt x="81" y="380"/>
                </a:lnTo>
                <a:lnTo>
                  <a:pt x="82" y="380"/>
                </a:lnTo>
                <a:lnTo>
                  <a:pt x="82" y="382"/>
                </a:lnTo>
                <a:lnTo>
                  <a:pt x="81" y="383"/>
                </a:lnTo>
                <a:lnTo>
                  <a:pt x="81" y="384"/>
                </a:lnTo>
                <a:close/>
                <a:moveTo>
                  <a:pt x="50" y="24"/>
                </a:moveTo>
                <a:lnTo>
                  <a:pt x="50" y="24"/>
                </a:lnTo>
                <a:lnTo>
                  <a:pt x="50" y="23"/>
                </a:lnTo>
                <a:lnTo>
                  <a:pt x="50" y="20"/>
                </a:lnTo>
                <a:lnTo>
                  <a:pt x="50" y="16"/>
                </a:lnTo>
                <a:lnTo>
                  <a:pt x="50" y="18"/>
                </a:lnTo>
                <a:lnTo>
                  <a:pt x="50" y="19"/>
                </a:lnTo>
                <a:lnTo>
                  <a:pt x="50" y="24"/>
                </a:lnTo>
                <a:close/>
                <a:moveTo>
                  <a:pt x="80" y="383"/>
                </a:moveTo>
                <a:lnTo>
                  <a:pt x="80" y="383"/>
                </a:lnTo>
                <a:lnTo>
                  <a:pt x="81" y="385"/>
                </a:lnTo>
                <a:lnTo>
                  <a:pt x="82" y="387"/>
                </a:lnTo>
                <a:lnTo>
                  <a:pt x="82" y="389"/>
                </a:lnTo>
                <a:lnTo>
                  <a:pt x="81" y="390"/>
                </a:lnTo>
                <a:lnTo>
                  <a:pt x="81" y="388"/>
                </a:lnTo>
                <a:lnTo>
                  <a:pt x="81" y="385"/>
                </a:lnTo>
                <a:lnTo>
                  <a:pt x="80" y="385"/>
                </a:lnTo>
                <a:lnTo>
                  <a:pt x="80" y="387"/>
                </a:lnTo>
                <a:lnTo>
                  <a:pt x="79" y="385"/>
                </a:lnTo>
                <a:lnTo>
                  <a:pt x="80" y="383"/>
                </a:lnTo>
                <a:close/>
                <a:moveTo>
                  <a:pt x="79" y="15"/>
                </a:moveTo>
                <a:lnTo>
                  <a:pt x="79" y="15"/>
                </a:lnTo>
                <a:lnTo>
                  <a:pt x="80" y="15"/>
                </a:lnTo>
                <a:lnTo>
                  <a:pt x="80" y="18"/>
                </a:lnTo>
                <a:lnTo>
                  <a:pt x="81" y="16"/>
                </a:lnTo>
                <a:lnTo>
                  <a:pt x="82" y="18"/>
                </a:lnTo>
                <a:lnTo>
                  <a:pt x="83" y="20"/>
                </a:lnTo>
                <a:lnTo>
                  <a:pt x="83" y="24"/>
                </a:lnTo>
                <a:lnTo>
                  <a:pt x="85" y="36"/>
                </a:lnTo>
                <a:lnTo>
                  <a:pt x="85" y="38"/>
                </a:lnTo>
                <a:lnTo>
                  <a:pt x="85" y="48"/>
                </a:lnTo>
                <a:lnTo>
                  <a:pt x="86" y="56"/>
                </a:lnTo>
                <a:lnTo>
                  <a:pt x="86" y="60"/>
                </a:lnTo>
                <a:lnTo>
                  <a:pt x="87" y="63"/>
                </a:lnTo>
                <a:lnTo>
                  <a:pt x="86" y="65"/>
                </a:lnTo>
                <a:lnTo>
                  <a:pt x="87" y="73"/>
                </a:lnTo>
                <a:lnTo>
                  <a:pt x="86" y="79"/>
                </a:lnTo>
                <a:lnTo>
                  <a:pt x="85" y="79"/>
                </a:lnTo>
                <a:lnTo>
                  <a:pt x="83" y="80"/>
                </a:lnTo>
                <a:lnTo>
                  <a:pt x="85" y="80"/>
                </a:lnTo>
                <a:lnTo>
                  <a:pt x="86" y="80"/>
                </a:lnTo>
                <a:lnTo>
                  <a:pt x="87" y="85"/>
                </a:lnTo>
                <a:lnTo>
                  <a:pt x="88" y="88"/>
                </a:lnTo>
                <a:lnTo>
                  <a:pt x="88" y="89"/>
                </a:lnTo>
                <a:lnTo>
                  <a:pt x="88" y="90"/>
                </a:lnTo>
                <a:lnTo>
                  <a:pt x="87" y="90"/>
                </a:lnTo>
                <a:lnTo>
                  <a:pt x="88" y="93"/>
                </a:lnTo>
                <a:lnTo>
                  <a:pt x="88" y="94"/>
                </a:lnTo>
                <a:lnTo>
                  <a:pt x="87" y="95"/>
                </a:lnTo>
                <a:lnTo>
                  <a:pt x="89" y="95"/>
                </a:lnTo>
                <a:lnTo>
                  <a:pt x="89" y="96"/>
                </a:lnTo>
                <a:lnTo>
                  <a:pt x="89" y="98"/>
                </a:lnTo>
                <a:lnTo>
                  <a:pt x="91" y="96"/>
                </a:lnTo>
                <a:lnTo>
                  <a:pt x="93" y="95"/>
                </a:lnTo>
                <a:lnTo>
                  <a:pt x="91" y="95"/>
                </a:lnTo>
                <a:lnTo>
                  <a:pt x="89" y="94"/>
                </a:lnTo>
                <a:lnTo>
                  <a:pt x="89" y="93"/>
                </a:lnTo>
                <a:lnTo>
                  <a:pt x="89" y="90"/>
                </a:lnTo>
                <a:lnTo>
                  <a:pt x="92" y="90"/>
                </a:lnTo>
                <a:lnTo>
                  <a:pt x="92" y="89"/>
                </a:lnTo>
                <a:lnTo>
                  <a:pt x="91" y="89"/>
                </a:lnTo>
                <a:lnTo>
                  <a:pt x="89" y="88"/>
                </a:lnTo>
                <a:lnTo>
                  <a:pt x="88" y="86"/>
                </a:lnTo>
                <a:lnTo>
                  <a:pt x="91" y="88"/>
                </a:lnTo>
                <a:lnTo>
                  <a:pt x="91" y="86"/>
                </a:lnTo>
                <a:lnTo>
                  <a:pt x="91" y="85"/>
                </a:lnTo>
                <a:lnTo>
                  <a:pt x="89" y="84"/>
                </a:lnTo>
                <a:lnTo>
                  <a:pt x="91" y="83"/>
                </a:lnTo>
                <a:lnTo>
                  <a:pt x="88" y="80"/>
                </a:lnTo>
                <a:lnTo>
                  <a:pt x="88" y="76"/>
                </a:lnTo>
                <a:lnTo>
                  <a:pt x="89" y="80"/>
                </a:lnTo>
                <a:lnTo>
                  <a:pt x="92" y="78"/>
                </a:lnTo>
                <a:lnTo>
                  <a:pt x="92" y="76"/>
                </a:lnTo>
                <a:lnTo>
                  <a:pt x="91" y="78"/>
                </a:lnTo>
                <a:lnTo>
                  <a:pt x="89" y="76"/>
                </a:lnTo>
                <a:lnTo>
                  <a:pt x="88" y="75"/>
                </a:lnTo>
                <a:lnTo>
                  <a:pt x="88" y="74"/>
                </a:lnTo>
                <a:lnTo>
                  <a:pt x="89" y="73"/>
                </a:lnTo>
                <a:lnTo>
                  <a:pt x="89" y="74"/>
                </a:lnTo>
                <a:lnTo>
                  <a:pt x="89" y="75"/>
                </a:lnTo>
                <a:lnTo>
                  <a:pt x="91" y="75"/>
                </a:lnTo>
                <a:lnTo>
                  <a:pt x="92" y="76"/>
                </a:lnTo>
                <a:lnTo>
                  <a:pt x="93" y="75"/>
                </a:lnTo>
                <a:lnTo>
                  <a:pt x="93" y="73"/>
                </a:lnTo>
                <a:lnTo>
                  <a:pt x="93" y="70"/>
                </a:lnTo>
                <a:lnTo>
                  <a:pt x="92" y="70"/>
                </a:lnTo>
                <a:lnTo>
                  <a:pt x="92" y="71"/>
                </a:lnTo>
                <a:lnTo>
                  <a:pt x="92" y="73"/>
                </a:lnTo>
                <a:lnTo>
                  <a:pt x="91" y="73"/>
                </a:lnTo>
                <a:lnTo>
                  <a:pt x="89" y="73"/>
                </a:lnTo>
                <a:lnTo>
                  <a:pt x="89" y="70"/>
                </a:lnTo>
                <a:lnTo>
                  <a:pt x="92" y="70"/>
                </a:lnTo>
                <a:lnTo>
                  <a:pt x="93" y="69"/>
                </a:lnTo>
                <a:lnTo>
                  <a:pt x="94" y="66"/>
                </a:lnTo>
                <a:lnTo>
                  <a:pt x="97" y="68"/>
                </a:lnTo>
                <a:lnTo>
                  <a:pt x="95" y="69"/>
                </a:lnTo>
                <a:lnTo>
                  <a:pt x="97" y="69"/>
                </a:lnTo>
                <a:lnTo>
                  <a:pt x="98" y="69"/>
                </a:lnTo>
                <a:lnTo>
                  <a:pt x="99" y="69"/>
                </a:lnTo>
                <a:lnTo>
                  <a:pt x="99" y="70"/>
                </a:lnTo>
                <a:lnTo>
                  <a:pt x="99" y="73"/>
                </a:lnTo>
                <a:lnTo>
                  <a:pt x="99" y="75"/>
                </a:lnTo>
                <a:lnTo>
                  <a:pt x="98" y="84"/>
                </a:lnTo>
                <a:lnTo>
                  <a:pt x="98" y="86"/>
                </a:lnTo>
                <a:lnTo>
                  <a:pt x="98" y="94"/>
                </a:lnTo>
                <a:lnTo>
                  <a:pt x="98" y="100"/>
                </a:lnTo>
                <a:lnTo>
                  <a:pt x="97" y="105"/>
                </a:lnTo>
                <a:lnTo>
                  <a:pt x="95" y="120"/>
                </a:lnTo>
                <a:lnTo>
                  <a:pt x="93" y="135"/>
                </a:lnTo>
                <a:lnTo>
                  <a:pt x="92" y="138"/>
                </a:lnTo>
                <a:lnTo>
                  <a:pt x="92" y="141"/>
                </a:lnTo>
                <a:lnTo>
                  <a:pt x="92" y="145"/>
                </a:lnTo>
                <a:lnTo>
                  <a:pt x="92" y="146"/>
                </a:lnTo>
                <a:lnTo>
                  <a:pt x="92" y="149"/>
                </a:lnTo>
                <a:lnTo>
                  <a:pt x="92" y="150"/>
                </a:lnTo>
                <a:lnTo>
                  <a:pt x="92" y="151"/>
                </a:lnTo>
                <a:lnTo>
                  <a:pt x="91" y="153"/>
                </a:lnTo>
                <a:lnTo>
                  <a:pt x="91" y="155"/>
                </a:lnTo>
                <a:lnTo>
                  <a:pt x="91" y="158"/>
                </a:lnTo>
                <a:lnTo>
                  <a:pt x="91" y="160"/>
                </a:lnTo>
                <a:lnTo>
                  <a:pt x="91" y="163"/>
                </a:lnTo>
                <a:lnTo>
                  <a:pt x="89" y="163"/>
                </a:lnTo>
                <a:lnTo>
                  <a:pt x="89" y="161"/>
                </a:lnTo>
                <a:lnTo>
                  <a:pt x="88" y="163"/>
                </a:lnTo>
                <a:lnTo>
                  <a:pt x="88" y="164"/>
                </a:lnTo>
                <a:lnTo>
                  <a:pt x="89" y="165"/>
                </a:lnTo>
                <a:lnTo>
                  <a:pt x="91" y="165"/>
                </a:lnTo>
                <a:lnTo>
                  <a:pt x="89" y="169"/>
                </a:lnTo>
                <a:lnTo>
                  <a:pt x="89" y="170"/>
                </a:lnTo>
                <a:lnTo>
                  <a:pt x="88" y="171"/>
                </a:lnTo>
                <a:lnTo>
                  <a:pt x="88" y="174"/>
                </a:lnTo>
                <a:lnTo>
                  <a:pt x="88" y="176"/>
                </a:lnTo>
                <a:lnTo>
                  <a:pt x="88" y="179"/>
                </a:lnTo>
                <a:lnTo>
                  <a:pt x="88" y="181"/>
                </a:lnTo>
                <a:lnTo>
                  <a:pt x="88" y="183"/>
                </a:lnTo>
                <a:lnTo>
                  <a:pt x="87" y="183"/>
                </a:lnTo>
                <a:lnTo>
                  <a:pt x="88" y="185"/>
                </a:lnTo>
                <a:lnTo>
                  <a:pt x="87" y="190"/>
                </a:lnTo>
                <a:lnTo>
                  <a:pt x="86" y="195"/>
                </a:lnTo>
                <a:lnTo>
                  <a:pt x="86" y="198"/>
                </a:lnTo>
                <a:lnTo>
                  <a:pt x="87" y="199"/>
                </a:lnTo>
                <a:lnTo>
                  <a:pt x="86" y="199"/>
                </a:lnTo>
                <a:lnTo>
                  <a:pt x="86" y="204"/>
                </a:lnTo>
                <a:lnTo>
                  <a:pt x="86" y="208"/>
                </a:lnTo>
                <a:lnTo>
                  <a:pt x="87" y="208"/>
                </a:lnTo>
                <a:lnTo>
                  <a:pt x="86" y="211"/>
                </a:lnTo>
                <a:lnTo>
                  <a:pt x="86" y="213"/>
                </a:lnTo>
                <a:lnTo>
                  <a:pt x="86" y="214"/>
                </a:lnTo>
                <a:lnTo>
                  <a:pt x="86" y="215"/>
                </a:lnTo>
                <a:lnTo>
                  <a:pt x="85" y="221"/>
                </a:lnTo>
                <a:lnTo>
                  <a:pt x="86" y="226"/>
                </a:lnTo>
                <a:lnTo>
                  <a:pt x="87" y="230"/>
                </a:lnTo>
                <a:lnTo>
                  <a:pt x="87" y="243"/>
                </a:lnTo>
                <a:lnTo>
                  <a:pt x="87" y="248"/>
                </a:lnTo>
                <a:lnTo>
                  <a:pt x="87" y="250"/>
                </a:lnTo>
                <a:lnTo>
                  <a:pt x="86" y="253"/>
                </a:lnTo>
                <a:lnTo>
                  <a:pt x="87" y="255"/>
                </a:lnTo>
                <a:lnTo>
                  <a:pt x="87" y="257"/>
                </a:lnTo>
                <a:lnTo>
                  <a:pt x="88" y="262"/>
                </a:lnTo>
                <a:lnTo>
                  <a:pt x="87" y="267"/>
                </a:lnTo>
                <a:lnTo>
                  <a:pt x="87" y="272"/>
                </a:lnTo>
                <a:lnTo>
                  <a:pt x="88" y="274"/>
                </a:lnTo>
                <a:lnTo>
                  <a:pt x="87" y="277"/>
                </a:lnTo>
                <a:lnTo>
                  <a:pt x="88" y="279"/>
                </a:lnTo>
                <a:lnTo>
                  <a:pt x="87" y="282"/>
                </a:lnTo>
                <a:lnTo>
                  <a:pt x="88" y="284"/>
                </a:lnTo>
                <a:lnTo>
                  <a:pt x="88" y="290"/>
                </a:lnTo>
                <a:lnTo>
                  <a:pt x="88" y="298"/>
                </a:lnTo>
                <a:lnTo>
                  <a:pt x="87" y="299"/>
                </a:lnTo>
                <a:lnTo>
                  <a:pt x="88" y="303"/>
                </a:lnTo>
                <a:lnTo>
                  <a:pt x="88" y="305"/>
                </a:lnTo>
                <a:lnTo>
                  <a:pt x="88" y="308"/>
                </a:lnTo>
                <a:lnTo>
                  <a:pt x="88" y="309"/>
                </a:lnTo>
                <a:lnTo>
                  <a:pt x="88" y="312"/>
                </a:lnTo>
                <a:lnTo>
                  <a:pt x="88" y="318"/>
                </a:lnTo>
                <a:lnTo>
                  <a:pt x="87" y="317"/>
                </a:lnTo>
                <a:lnTo>
                  <a:pt x="86" y="315"/>
                </a:lnTo>
                <a:lnTo>
                  <a:pt x="87" y="318"/>
                </a:lnTo>
                <a:lnTo>
                  <a:pt x="88" y="318"/>
                </a:lnTo>
                <a:lnTo>
                  <a:pt x="87" y="320"/>
                </a:lnTo>
                <a:lnTo>
                  <a:pt x="87" y="324"/>
                </a:lnTo>
                <a:lnTo>
                  <a:pt x="87" y="325"/>
                </a:lnTo>
                <a:lnTo>
                  <a:pt x="88" y="325"/>
                </a:lnTo>
                <a:lnTo>
                  <a:pt x="89" y="327"/>
                </a:lnTo>
                <a:lnTo>
                  <a:pt x="89" y="335"/>
                </a:lnTo>
                <a:lnTo>
                  <a:pt x="88" y="343"/>
                </a:lnTo>
                <a:lnTo>
                  <a:pt x="89" y="347"/>
                </a:lnTo>
                <a:lnTo>
                  <a:pt x="89" y="353"/>
                </a:lnTo>
                <a:lnTo>
                  <a:pt x="89" y="358"/>
                </a:lnTo>
                <a:lnTo>
                  <a:pt x="89" y="362"/>
                </a:lnTo>
                <a:lnTo>
                  <a:pt x="88" y="364"/>
                </a:lnTo>
                <a:lnTo>
                  <a:pt x="89" y="368"/>
                </a:lnTo>
                <a:lnTo>
                  <a:pt x="87" y="382"/>
                </a:lnTo>
                <a:lnTo>
                  <a:pt x="87" y="380"/>
                </a:lnTo>
                <a:lnTo>
                  <a:pt x="87" y="378"/>
                </a:lnTo>
                <a:lnTo>
                  <a:pt x="86" y="375"/>
                </a:lnTo>
                <a:lnTo>
                  <a:pt x="86" y="374"/>
                </a:lnTo>
                <a:lnTo>
                  <a:pt x="87" y="374"/>
                </a:lnTo>
                <a:lnTo>
                  <a:pt x="87" y="373"/>
                </a:lnTo>
                <a:lnTo>
                  <a:pt x="86" y="372"/>
                </a:lnTo>
                <a:lnTo>
                  <a:pt x="86" y="370"/>
                </a:lnTo>
                <a:lnTo>
                  <a:pt x="87" y="369"/>
                </a:lnTo>
                <a:lnTo>
                  <a:pt x="86" y="369"/>
                </a:lnTo>
                <a:lnTo>
                  <a:pt x="86" y="368"/>
                </a:lnTo>
                <a:lnTo>
                  <a:pt x="86" y="367"/>
                </a:lnTo>
                <a:lnTo>
                  <a:pt x="87" y="365"/>
                </a:lnTo>
                <a:lnTo>
                  <a:pt x="86" y="365"/>
                </a:lnTo>
                <a:lnTo>
                  <a:pt x="85" y="365"/>
                </a:lnTo>
                <a:lnTo>
                  <a:pt x="85" y="367"/>
                </a:lnTo>
                <a:lnTo>
                  <a:pt x="83" y="367"/>
                </a:lnTo>
                <a:lnTo>
                  <a:pt x="83" y="358"/>
                </a:lnTo>
                <a:lnTo>
                  <a:pt x="82" y="358"/>
                </a:lnTo>
                <a:lnTo>
                  <a:pt x="82" y="359"/>
                </a:lnTo>
                <a:lnTo>
                  <a:pt x="81" y="359"/>
                </a:lnTo>
                <a:lnTo>
                  <a:pt x="80" y="359"/>
                </a:lnTo>
                <a:lnTo>
                  <a:pt x="80" y="357"/>
                </a:lnTo>
                <a:lnTo>
                  <a:pt x="80" y="354"/>
                </a:lnTo>
                <a:lnTo>
                  <a:pt x="80" y="352"/>
                </a:lnTo>
                <a:lnTo>
                  <a:pt x="81" y="349"/>
                </a:lnTo>
                <a:lnTo>
                  <a:pt x="80" y="348"/>
                </a:lnTo>
                <a:lnTo>
                  <a:pt x="79" y="349"/>
                </a:lnTo>
                <a:lnTo>
                  <a:pt x="79" y="348"/>
                </a:lnTo>
                <a:lnTo>
                  <a:pt x="79" y="347"/>
                </a:lnTo>
                <a:lnTo>
                  <a:pt x="80" y="347"/>
                </a:lnTo>
                <a:lnTo>
                  <a:pt x="79" y="347"/>
                </a:lnTo>
                <a:lnTo>
                  <a:pt x="80" y="345"/>
                </a:lnTo>
                <a:lnTo>
                  <a:pt x="80" y="347"/>
                </a:lnTo>
                <a:lnTo>
                  <a:pt x="81" y="347"/>
                </a:lnTo>
                <a:lnTo>
                  <a:pt x="80" y="342"/>
                </a:lnTo>
                <a:lnTo>
                  <a:pt x="80" y="335"/>
                </a:lnTo>
                <a:lnTo>
                  <a:pt x="80" y="337"/>
                </a:lnTo>
                <a:lnTo>
                  <a:pt x="80" y="332"/>
                </a:lnTo>
                <a:lnTo>
                  <a:pt x="80" y="329"/>
                </a:lnTo>
                <a:lnTo>
                  <a:pt x="80" y="325"/>
                </a:lnTo>
                <a:lnTo>
                  <a:pt x="79" y="324"/>
                </a:lnTo>
                <a:lnTo>
                  <a:pt x="79" y="323"/>
                </a:lnTo>
                <a:lnTo>
                  <a:pt x="79" y="320"/>
                </a:lnTo>
                <a:lnTo>
                  <a:pt x="80" y="319"/>
                </a:lnTo>
                <a:lnTo>
                  <a:pt x="79" y="318"/>
                </a:lnTo>
                <a:lnTo>
                  <a:pt x="79" y="315"/>
                </a:lnTo>
                <a:lnTo>
                  <a:pt x="79" y="314"/>
                </a:lnTo>
                <a:lnTo>
                  <a:pt x="77" y="314"/>
                </a:lnTo>
                <a:lnTo>
                  <a:pt x="77" y="315"/>
                </a:lnTo>
                <a:lnTo>
                  <a:pt x="77" y="319"/>
                </a:lnTo>
                <a:lnTo>
                  <a:pt x="75" y="319"/>
                </a:lnTo>
                <a:lnTo>
                  <a:pt x="75" y="320"/>
                </a:lnTo>
                <a:lnTo>
                  <a:pt x="75" y="322"/>
                </a:lnTo>
                <a:lnTo>
                  <a:pt x="76" y="320"/>
                </a:lnTo>
                <a:lnTo>
                  <a:pt x="77" y="320"/>
                </a:lnTo>
                <a:lnTo>
                  <a:pt x="76" y="330"/>
                </a:lnTo>
                <a:lnTo>
                  <a:pt x="76" y="339"/>
                </a:lnTo>
                <a:lnTo>
                  <a:pt x="76" y="355"/>
                </a:lnTo>
                <a:lnTo>
                  <a:pt x="75" y="357"/>
                </a:lnTo>
                <a:lnTo>
                  <a:pt x="74" y="355"/>
                </a:lnTo>
                <a:lnTo>
                  <a:pt x="74" y="362"/>
                </a:lnTo>
                <a:lnTo>
                  <a:pt x="74" y="367"/>
                </a:lnTo>
                <a:lnTo>
                  <a:pt x="75" y="367"/>
                </a:lnTo>
                <a:lnTo>
                  <a:pt x="75" y="368"/>
                </a:lnTo>
                <a:lnTo>
                  <a:pt x="74" y="369"/>
                </a:lnTo>
                <a:lnTo>
                  <a:pt x="74" y="370"/>
                </a:lnTo>
                <a:lnTo>
                  <a:pt x="72" y="370"/>
                </a:lnTo>
                <a:lnTo>
                  <a:pt x="72" y="372"/>
                </a:lnTo>
                <a:lnTo>
                  <a:pt x="75" y="372"/>
                </a:lnTo>
                <a:lnTo>
                  <a:pt x="74" y="372"/>
                </a:lnTo>
                <a:lnTo>
                  <a:pt x="74" y="373"/>
                </a:lnTo>
                <a:lnTo>
                  <a:pt x="72" y="373"/>
                </a:lnTo>
                <a:lnTo>
                  <a:pt x="71" y="372"/>
                </a:lnTo>
                <a:lnTo>
                  <a:pt x="70" y="369"/>
                </a:lnTo>
                <a:lnTo>
                  <a:pt x="70" y="368"/>
                </a:lnTo>
                <a:lnTo>
                  <a:pt x="70" y="364"/>
                </a:lnTo>
                <a:lnTo>
                  <a:pt x="71" y="364"/>
                </a:lnTo>
                <a:lnTo>
                  <a:pt x="71" y="365"/>
                </a:lnTo>
                <a:lnTo>
                  <a:pt x="72" y="367"/>
                </a:lnTo>
                <a:lnTo>
                  <a:pt x="72" y="365"/>
                </a:lnTo>
                <a:lnTo>
                  <a:pt x="72" y="363"/>
                </a:lnTo>
                <a:lnTo>
                  <a:pt x="71" y="363"/>
                </a:lnTo>
                <a:lnTo>
                  <a:pt x="70" y="363"/>
                </a:lnTo>
                <a:lnTo>
                  <a:pt x="70" y="360"/>
                </a:lnTo>
                <a:lnTo>
                  <a:pt x="70" y="359"/>
                </a:lnTo>
                <a:lnTo>
                  <a:pt x="70" y="358"/>
                </a:lnTo>
                <a:lnTo>
                  <a:pt x="71" y="359"/>
                </a:lnTo>
                <a:lnTo>
                  <a:pt x="71" y="360"/>
                </a:lnTo>
                <a:lnTo>
                  <a:pt x="72" y="359"/>
                </a:lnTo>
                <a:lnTo>
                  <a:pt x="72" y="358"/>
                </a:lnTo>
                <a:lnTo>
                  <a:pt x="71" y="357"/>
                </a:lnTo>
                <a:lnTo>
                  <a:pt x="70" y="357"/>
                </a:lnTo>
                <a:lnTo>
                  <a:pt x="71" y="352"/>
                </a:lnTo>
                <a:lnTo>
                  <a:pt x="71" y="347"/>
                </a:lnTo>
                <a:lnTo>
                  <a:pt x="72" y="342"/>
                </a:lnTo>
                <a:lnTo>
                  <a:pt x="71" y="340"/>
                </a:lnTo>
                <a:lnTo>
                  <a:pt x="71" y="332"/>
                </a:lnTo>
                <a:lnTo>
                  <a:pt x="71" y="328"/>
                </a:lnTo>
                <a:lnTo>
                  <a:pt x="72" y="323"/>
                </a:lnTo>
                <a:lnTo>
                  <a:pt x="74" y="324"/>
                </a:lnTo>
                <a:lnTo>
                  <a:pt x="74" y="327"/>
                </a:lnTo>
                <a:lnTo>
                  <a:pt x="74" y="325"/>
                </a:lnTo>
                <a:lnTo>
                  <a:pt x="74" y="323"/>
                </a:lnTo>
                <a:lnTo>
                  <a:pt x="71" y="322"/>
                </a:lnTo>
                <a:lnTo>
                  <a:pt x="72" y="310"/>
                </a:lnTo>
                <a:lnTo>
                  <a:pt x="72" y="300"/>
                </a:lnTo>
                <a:lnTo>
                  <a:pt x="74" y="299"/>
                </a:lnTo>
                <a:lnTo>
                  <a:pt x="75" y="300"/>
                </a:lnTo>
                <a:lnTo>
                  <a:pt x="74" y="299"/>
                </a:lnTo>
                <a:lnTo>
                  <a:pt x="74" y="298"/>
                </a:lnTo>
                <a:lnTo>
                  <a:pt x="74" y="290"/>
                </a:lnTo>
                <a:lnTo>
                  <a:pt x="74" y="283"/>
                </a:lnTo>
                <a:lnTo>
                  <a:pt x="74" y="277"/>
                </a:lnTo>
                <a:lnTo>
                  <a:pt x="75" y="272"/>
                </a:lnTo>
                <a:lnTo>
                  <a:pt x="74" y="268"/>
                </a:lnTo>
                <a:lnTo>
                  <a:pt x="75" y="265"/>
                </a:lnTo>
                <a:lnTo>
                  <a:pt x="74" y="259"/>
                </a:lnTo>
                <a:lnTo>
                  <a:pt x="74" y="258"/>
                </a:lnTo>
                <a:lnTo>
                  <a:pt x="72" y="258"/>
                </a:lnTo>
                <a:lnTo>
                  <a:pt x="74" y="255"/>
                </a:lnTo>
                <a:lnTo>
                  <a:pt x="74" y="253"/>
                </a:lnTo>
                <a:lnTo>
                  <a:pt x="74" y="252"/>
                </a:lnTo>
                <a:lnTo>
                  <a:pt x="74" y="250"/>
                </a:lnTo>
                <a:lnTo>
                  <a:pt x="72" y="249"/>
                </a:lnTo>
                <a:lnTo>
                  <a:pt x="74" y="248"/>
                </a:lnTo>
                <a:lnTo>
                  <a:pt x="74" y="245"/>
                </a:lnTo>
                <a:lnTo>
                  <a:pt x="74" y="247"/>
                </a:lnTo>
                <a:lnTo>
                  <a:pt x="72" y="247"/>
                </a:lnTo>
                <a:lnTo>
                  <a:pt x="72" y="245"/>
                </a:lnTo>
                <a:lnTo>
                  <a:pt x="72" y="244"/>
                </a:lnTo>
                <a:lnTo>
                  <a:pt x="72" y="233"/>
                </a:lnTo>
                <a:lnTo>
                  <a:pt x="74" y="220"/>
                </a:lnTo>
                <a:lnTo>
                  <a:pt x="74" y="208"/>
                </a:lnTo>
                <a:lnTo>
                  <a:pt x="75" y="205"/>
                </a:lnTo>
                <a:lnTo>
                  <a:pt x="74" y="201"/>
                </a:lnTo>
                <a:lnTo>
                  <a:pt x="74" y="200"/>
                </a:lnTo>
                <a:lnTo>
                  <a:pt x="75" y="199"/>
                </a:lnTo>
                <a:lnTo>
                  <a:pt x="74" y="198"/>
                </a:lnTo>
                <a:lnTo>
                  <a:pt x="74" y="195"/>
                </a:lnTo>
                <a:lnTo>
                  <a:pt x="74" y="191"/>
                </a:lnTo>
                <a:lnTo>
                  <a:pt x="75" y="194"/>
                </a:lnTo>
                <a:lnTo>
                  <a:pt x="75" y="193"/>
                </a:lnTo>
                <a:lnTo>
                  <a:pt x="75" y="191"/>
                </a:lnTo>
                <a:lnTo>
                  <a:pt x="74" y="191"/>
                </a:lnTo>
                <a:lnTo>
                  <a:pt x="75" y="189"/>
                </a:lnTo>
                <a:lnTo>
                  <a:pt x="75" y="186"/>
                </a:lnTo>
                <a:lnTo>
                  <a:pt x="75" y="188"/>
                </a:lnTo>
                <a:lnTo>
                  <a:pt x="74" y="185"/>
                </a:lnTo>
                <a:lnTo>
                  <a:pt x="74" y="183"/>
                </a:lnTo>
                <a:lnTo>
                  <a:pt x="74" y="176"/>
                </a:lnTo>
                <a:lnTo>
                  <a:pt x="76" y="173"/>
                </a:lnTo>
                <a:lnTo>
                  <a:pt x="76" y="168"/>
                </a:lnTo>
                <a:lnTo>
                  <a:pt x="76" y="169"/>
                </a:lnTo>
                <a:lnTo>
                  <a:pt x="75" y="170"/>
                </a:lnTo>
                <a:lnTo>
                  <a:pt x="75" y="168"/>
                </a:lnTo>
                <a:lnTo>
                  <a:pt x="74" y="166"/>
                </a:lnTo>
                <a:lnTo>
                  <a:pt x="74" y="165"/>
                </a:lnTo>
                <a:lnTo>
                  <a:pt x="74" y="163"/>
                </a:lnTo>
                <a:lnTo>
                  <a:pt x="75" y="155"/>
                </a:lnTo>
                <a:lnTo>
                  <a:pt x="75" y="156"/>
                </a:lnTo>
                <a:lnTo>
                  <a:pt x="76" y="156"/>
                </a:lnTo>
                <a:lnTo>
                  <a:pt x="76" y="155"/>
                </a:lnTo>
                <a:lnTo>
                  <a:pt x="75" y="154"/>
                </a:lnTo>
                <a:lnTo>
                  <a:pt x="74" y="154"/>
                </a:lnTo>
                <a:lnTo>
                  <a:pt x="74" y="153"/>
                </a:lnTo>
                <a:lnTo>
                  <a:pt x="75" y="153"/>
                </a:lnTo>
                <a:lnTo>
                  <a:pt x="74" y="149"/>
                </a:lnTo>
                <a:lnTo>
                  <a:pt x="74" y="145"/>
                </a:lnTo>
                <a:lnTo>
                  <a:pt x="74" y="139"/>
                </a:lnTo>
                <a:lnTo>
                  <a:pt x="75" y="139"/>
                </a:lnTo>
                <a:lnTo>
                  <a:pt x="75" y="138"/>
                </a:lnTo>
                <a:lnTo>
                  <a:pt x="76" y="136"/>
                </a:lnTo>
                <a:lnTo>
                  <a:pt x="75" y="135"/>
                </a:lnTo>
                <a:lnTo>
                  <a:pt x="74" y="135"/>
                </a:lnTo>
                <a:lnTo>
                  <a:pt x="75" y="136"/>
                </a:lnTo>
                <a:lnTo>
                  <a:pt x="75" y="138"/>
                </a:lnTo>
                <a:lnTo>
                  <a:pt x="74" y="138"/>
                </a:lnTo>
                <a:lnTo>
                  <a:pt x="74" y="120"/>
                </a:lnTo>
                <a:lnTo>
                  <a:pt x="76" y="120"/>
                </a:lnTo>
                <a:lnTo>
                  <a:pt x="74" y="118"/>
                </a:lnTo>
                <a:lnTo>
                  <a:pt x="74" y="110"/>
                </a:lnTo>
                <a:lnTo>
                  <a:pt x="75" y="104"/>
                </a:lnTo>
                <a:lnTo>
                  <a:pt x="75" y="96"/>
                </a:lnTo>
                <a:lnTo>
                  <a:pt x="75" y="93"/>
                </a:lnTo>
                <a:lnTo>
                  <a:pt x="75" y="83"/>
                </a:lnTo>
                <a:lnTo>
                  <a:pt x="75" y="73"/>
                </a:lnTo>
                <a:lnTo>
                  <a:pt x="74" y="66"/>
                </a:lnTo>
                <a:lnTo>
                  <a:pt x="74" y="55"/>
                </a:lnTo>
                <a:lnTo>
                  <a:pt x="74" y="41"/>
                </a:lnTo>
                <a:lnTo>
                  <a:pt x="74" y="39"/>
                </a:lnTo>
                <a:lnTo>
                  <a:pt x="74" y="36"/>
                </a:lnTo>
                <a:lnTo>
                  <a:pt x="74" y="34"/>
                </a:lnTo>
                <a:lnTo>
                  <a:pt x="74" y="33"/>
                </a:lnTo>
                <a:lnTo>
                  <a:pt x="72" y="31"/>
                </a:lnTo>
                <a:lnTo>
                  <a:pt x="72" y="16"/>
                </a:lnTo>
                <a:lnTo>
                  <a:pt x="75" y="16"/>
                </a:lnTo>
                <a:lnTo>
                  <a:pt x="75" y="21"/>
                </a:lnTo>
                <a:lnTo>
                  <a:pt x="75" y="23"/>
                </a:lnTo>
                <a:lnTo>
                  <a:pt x="76" y="23"/>
                </a:lnTo>
                <a:lnTo>
                  <a:pt x="79" y="23"/>
                </a:lnTo>
                <a:lnTo>
                  <a:pt x="77" y="21"/>
                </a:lnTo>
                <a:lnTo>
                  <a:pt x="77" y="20"/>
                </a:lnTo>
                <a:lnTo>
                  <a:pt x="79" y="19"/>
                </a:lnTo>
                <a:lnTo>
                  <a:pt x="79" y="18"/>
                </a:lnTo>
                <a:lnTo>
                  <a:pt x="77" y="18"/>
                </a:lnTo>
                <a:lnTo>
                  <a:pt x="79" y="16"/>
                </a:lnTo>
                <a:lnTo>
                  <a:pt x="79" y="15"/>
                </a:lnTo>
                <a:close/>
                <a:moveTo>
                  <a:pt x="74" y="328"/>
                </a:moveTo>
                <a:lnTo>
                  <a:pt x="74" y="328"/>
                </a:lnTo>
                <a:lnTo>
                  <a:pt x="72" y="329"/>
                </a:lnTo>
                <a:lnTo>
                  <a:pt x="72" y="330"/>
                </a:lnTo>
                <a:lnTo>
                  <a:pt x="74" y="332"/>
                </a:lnTo>
                <a:lnTo>
                  <a:pt x="75" y="329"/>
                </a:lnTo>
                <a:lnTo>
                  <a:pt x="74" y="328"/>
                </a:lnTo>
                <a:close/>
                <a:moveTo>
                  <a:pt x="82" y="353"/>
                </a:moveTo>
                <a:lnTo>
                  <a:pt x="82" y="353"/>
                </a:lnTo>
                <a:lnTo>
                  <a:pt x="81" y="357"/>
                </a:lnTo>
                <a:lnTo>
                  <a:pt x="82" y="357"/>
                </a:lnTo>
                <a:lnTo>
                  <a:pt x="83" y="355"/>
                </a:lnTo>
                <a:lnTo>
                  <a:pt x="83" y="354"/>
                </a:lnTo>
                <a:lnTo>
                  <a:pt x="82" y="353"/>
                </a:lnTo>
                <a:close/>
                <a:moveTo>
                  <a:pt x="88" y="347"/>
                </a:moveTo>
                <a:lnTo>
                  <a:pt x="88" y="347"/>
                </a:lnTo>
                <a:lnTo>
                  <a:pt x="88" y="348"/>
                </a:lnTo>
                <a:lnTo>
                  <a:pt x="87" y="349"/>
                </a:lnTo>
                <a:lnTo>
                  <a:pt x="87" y="352"/>
                </a:lnTo>
                <a:lnTo>
                  <a:pt x="88" y="350"/>
                </a:lnTo>
                <a:lnTo>
                  <a:pt x="88" y="347"/>
                </a:lnTo>
                <a:close/>
                <a:moveTo>
                  <a:pt x="87" y="327"/>
                </a:moveTo>
                <a:lnTo>
                  <a:pt x="87" y="327"/>
                </a:lnTo>
                <a:lnTo>
                  <a:pt x="87" y="330"/>
                </a:lnTo>
                <a:lnTo>
                  <a:pt x="87" y="332"/>
                </a:lnTo>
                <a:lnTo>
                  <a:pt x="88" y="332"/>
                </a:lnTo>
                <a:lnTo>
                  <a:pt x="88" y="329"/>
                </a:lnTo>
                <a:lnTo>
                  <a:pt x="88" y="328"/>
                </a:lnTo>
                <a:lnTo>
                  <a:pt x="87" y="327"/>
                </a:lnTo>
                <a:close/>
                <a:moveTo>
                  <a:pt x="75" y="312"/>
                </a:moveTo>
                <a:lnTo>
                  <a:pt x="75" y="312"/>
                </a:lnTo>
                <a:lnTo>
                  <a:pt x="75" y="313"/>
                </a:lnTo>
                <a:lnTo>
                  <a:pt x="75" y="314"/>
                </a:lnTo>
                <a:lnTo>
                  <a:pt x="75" y="315"/>
                </a:lnTo>
                <a:lnTo>
                  <a:pt x="76" y="315"/>
                </a:lnTo>
                <a:lnTo>
                  <a:pt x="75" y="315"/>
                </a:lnTo>
                <a:lnTo>
                  <a:pt x="75" y="314"/>
                </a:lnTo>
                <a:lnTo>
                  <a:pt x="75" y="312"/>
                </a:lnTo>
                <a:close/>
                <a:moveTo>
                  <a:pt x="86" y="270"/>
                </a:moveTo>
                <a:lnTo>
                  <a:pt x="86" y="270"/>
                </a:lnTo>
                <a:lnTo>
                  <a:pt x="85" y="273"/>
                </a:lnTo>
                <a:lnTo>
                  <a:pt x="86" y="275"/>
                </a:lnTo>
                <a:lnTo>
                  <a:pt x="87" y="273"/>
                </a:lnTo>
                <a:lnTo>
                  <a:pt x="86" y="272"/>
                </a:lnTo>
                <a:lnTo>
                  <a:pt x="86" y="270"/>
                </a:lnTo>
                <a:close/>
                <a:moveTo>
                  <a:pt x="85" y="253"/>
                </a:moveTo>
                <a:lnTo>
                  <a:pt x="85" y="253"/>
                </a:lnTo>
                <a:lnTo>
                  <a:pt x="85" y="254"/>
                </a:lnTo>
                <a:lnTo>
                  <a:pt x="86" y="254"/>
                </a:lnTo>
                <a:lnTo>
                  <a:pt x="86" y="249"/>
                </a:lnTo>
                <a:lnTo>
                  <a:pt x="85" y="249"/>
                </a:lnTo>
                <a:lnTo>
                  <a:pt x="85" y="250"/>
                </a:lnTo>
                <a:lnTo>
                  <a:pt x="85" y="253"/>
                </a:lnTo>
                <a:close/>
                <a:moveTo>
                  <a:pt x="81" y="180"/>
                </a:moveTo>
                <a:lnTo>
                  <a:pt x="81" y="180"/>
                </a:lnTo>
                <a:lnTo>
                  <a:pt x="81" y="181"/>
                </a:lnTo>
                <a:lnTo>
                  <a:pt x="82" y="183"/>
                </a:lnTo>
                <a:lnTo>
                  <a:pt x="82" y="180"/>
                </a:lnTo>
                <a:lnTo>
                  <a:pt x="81" y="180"/>
                </a:lnTo>
                <a:close/>
                <a:moveTo>
                  <a:pt x="75" y="176"/>
                </a:moveTo>
                <a:lnTo>
                  <a:pt x="75" y="176"/>
                </a:lnTo>
                <a:lnTo>
                  <a:pt x="75" y="181"/>
                </a:lnTo>
                <a:lnTo>
                  <a:pt x="75" y="184"/>
                </a:lnTo>
                <a:lnTo>
                  <a:pt x="76" y="185"/>
                </a:lnTo>
                <a:lnTo>
                  <a:pt x="76" y="183"/>
                </a:lnTo>
                <a:lnTo>
                  <a:pt x="75" y="183"/>
                </a:lnTo>
                <a:lnTo>
                  <a:pt x="75" y="181"/>
                </a:lnTo>
                <a:lnTo>
                  <a:pt x="76" y="179"/>
                </a:lnTo>
                <a:lnTo>
                  <a:pt x="77" y="178"/>
                </a:lnTo>
                <a:lnTo>
                  <a:pt x="75" y="176"/>
                </a:lnTo>
                <a:close/>
                <a:moveTo>
                  <a:pt x="75" y="164"/>
                </a:moveTo>
                <a:lnTo>
                  <a:pt x="75" y="164"/>
                </a:lnTo>
                <a:lnTo>
                  <a:pt x="74" y="166"/>
                </a:lnTo>
                <a:lnTo>
                  <a:pt x="75" y="166"/>
                </a:lnTo>
                <a:lnTo>
                  <a:pt x="76" y="168"/>
                </a:lnTo>
                <a:lnTo>
                  <a:pt x="76" y="165"/>
                </a:lnTo>
                <a:lnTo>
                  <a:pt x="75" y="164"/>
                </a:lnTo>
                <a:close/>
                <a:moveTo>
                  <a:pt x="76" y="163"/>
                </a:moveTo>
                <a:lnTo>
                  <a:pt x="76" y="163"/>
                </a:lnTo>
                <a:lnTo>
                  <a:pt x="76" y="160"/>
                </a:lnTo>
                <a:lnTo>
                  <a:pt x="77" y="159"/>
                </a:lnTo>
                <a:lnTo>
                  <a:pt x="76" y="159"/>
                </a:lnTo>
                <a:lnTo>
                  <a:pt x="75" y="160"/>
                </a:lnTo>
                <a:lnTo>
                  <a:pt x="75" y="161"/>
                </a:lnTo>
                <a:lnTo>
                  <a:pt x="76" y="163"/>
                </a:lnTo>
                <a:close/>
                <a:moveTo>
                  <a:pt x="89" y="136"/>
                </a:moveTo>
                <a:lnTo>
                  <a:pt x="89" y="139"/>
                </a:lnTo>
                <a:lnTo>
                  <a:pt x="91" y="139"/>
                </a:lnTo>
                <a:lnTo>
                  <a:pt x="91" y="138"/>
                </a:lnTo>
                <a:lnTo>
                  <a:pt x="91" y="136"/>
                </a:lnTo>
                <a:lnTo>
                  <a:pt x="89" y="136"/>
                </a:lnTo>
                <a:close/>
                <a:moveTo>
                  <a:pt x="89" y="128"/>
                </a:moveTo>
                <a:lnTo>
                  <a:pt x="89" y="128"/>
                </a:lnTo>
                <a:lnTo>
                  <a:pt x="89" y="129"/>
                </a:lnTo>
                <a:lnTo>
                  <a:pt x="88" y="130"/>
                </a:lnTo>
                <a:lnTo>
                  <a:pt x="87" y="131"/>
                </a:lnTo>
                <a:lnTo>
                  <a:pt x="87" y="133"/>
                </a:lnTo>
                <a:lnTo>
                  <a:pt x="88" y="133"/>
                </a:lnTo>
                <a:lnTo>
                  <a:pt x="88" y="131"/>
                </a:lnTo>
                <a:lnTo>
                  <a:pt x="89" y="130"/>
                </a:lnTo>
                <a:lnTo>
                  <a:pt x="91" y="130"/>
                </a:lnTo>
                <a:lnTo>
                  <a:pt x="91" y="131"/>
                </a:lnTo>
                <a:lnTo>
                  <a:pt x="92" y="131"/>
                </a:lnTo>
                <a:lnTo>
                  <a:pt x="91" y="129"/>
                </a:lnTo>
                <a:lnTo>
                  <a:pt x="89" y="128"/>
                </a:lnTo>
                <a:close/>
                <a:moveTo>
                  <a:pt x="95" y="109"/>
                </a:moveTo>
                <a:lnTo>
                  <a:pt x="95" y="106"/>
                </a:lnTo>
                <a:lnTo>
                  <a:pt x="94" y="106"/>
                </a:lnTo>
                <a:lnTo>
                  <a:pt x="93" y="108"/>
                </a:lnTo>
                <a:lnTo>
                  <a:pt x="94" y="109"/>
                </a:lnTo>
                <a:lnTo>
                  <a:pt x="95" y="109"/>
                </a:lnTo>
                <a:close/>
                <a:moveTo>
                  <a:pt x="89" y="105"/>
                </a:moveTo>
                <a:lnTo>
                  <a:pt x="89" y="105"/>
                </a:lnTo>
                <a:lnTo>
                  <a:pt x="89" y="108"/>
                </a:lnTo>
                <a:lnTo>
                  <a:pt x="91" y="109"/>
                </a:lnTo>
                <a:lnTo>
                  <a:pt x="92" y="108"/>
                </a:lnTo>
                <a:lnTo>
                  <a:pt x="91" y="105"/>
                </a:lnTo>
                <a:lnTo>
                  <a:pt x="89" y="105"/>
                </a:lnTo>
                <a:close/>
                <a:moveTo>
                  <a:pt x="94" y="74"/>
                </a:moveTo>
                <a:lnTo>
                  <a:pt x="94" y="74"/>
                </a:lnTo>
                <a:lnTo>
                  <a:pt x="97" y="73"/>
                </a:lnTo>
                <a:lnTo>
                  <a:pt x="98" y="70"/>
                </a:lnTo>
                <a:lnTo>
                  <a:pt x="97" y="70"/>
                </a:lnTo>
                <a:lnTo>
                  <a:pt x="97" y="71"/>
                </a:lnTo>
                <a:lnTo>
                  <a:pt x="95" y="73"/>
                </a:lnTo>
                <a:lnTo>
                  <a:pt x="94" y="73"/>
                </a:lnTo>
                <a:lnTo>
                  <a:pt x="94" y="74"/>
                </a:lnTo>
                <a:lnTo>
                  <a:pt x="93" y="76"/>
                </a:lnTo>
                <a:lnTo>
                  <a:pt x="94" y="76"/>
                </a:lnTo>
                <a:lnTo>
                  <a:pt x="94" y="75"/>
                </a:lnTo>
                <a:lnTo>
                  <a:pt x="94" y="74"/>
                </a:lnTo>
                <a:close/>
                <a:moveTo>
                  <a:pt x="97" y="78"/>
                </a:moveTo>
                <a:lnTo>
                  <a:pt x="97" y="81"/>
                </a:lnTo>
                <a:lnTo>
                  <a:pt x="98" y="80"/>
                </a:lnTo>
                <a:lnTo>
                  <a:pt x="97" y="79"/>
                </a:lnTo>
                <a:lnTo>
                  <a:pt x="97" y="78"/>
                </a:lnTo>
                <a:close/>
                <a:moveTo>
                  <a:pt x="92" y="84"/>
                </a:moveTo>
                <a:lnTo>
                  <a:pt x="92" y="84"/>
                </a:lnTo>
                <a:lnTo>
                  <a:pt x="93" y="83"/>
                </a:lnTo>
                <a:lnTo>
                  <a:pt x="94" y="81"/>
                </a:lnTo>
                <a:lnTo>
                  <a:pt x="94" y="80"/>
                </a:lnTo>
                <a:lnTo>
                  <a:pt x="94" y="79"/>
                </a:lnTo>
                <a:lnTo>
                  <a:pt x="93" y="79"/>
                </a:lnTo>
                <a:lnTo>
                  <a:pt x="93" y="78"/>
                </a:lnTo>
                <a:lnTo>
                  <a:pt x="93" y="80"/>
                </a:lnTo>
                <a:lnTo>
                  <a:pt x="92" y="84"/>
                </a:lnTo>
                <a:close/>
                <a:moveTo>
                  <a:pt x="97" y="89"/>
                </a:moveTo>
                <a:lnTo>
                  <a:pt x="97" y="89"/>
                </a:lnTo>
                <a:lnTo>
                  <a:pt x="97" y="86"/>
                </a:lnTo>
                <a:lnTo>
                  <a:pt x="97" y="85"/>
                </a:lnTo>
                <a:lnTo>
                  <a:pt x="97" y="84"/>
                </a:lnTo>
                <a:lnTo>
                  <a:pt x="97" y="83"/>
                </a:lnTo>
                <a:lnTo>
                  <a:pt x="95" y="83"/>
                </a:lnTo>
                <a:lnTo>
                  <a:pt x="95" y="85"/>
                </a:lnTo>
                <a:lnTo>
                  <a:pt x="95" y="88"/>
                </a:lnTo>
                <a:lnTo>
                  <a:pt x="97" y="89"/>
                </a:lnTo>
                <a:close/>
                <a:moveTo>
                  <a:pt x="95" y="98"/>
                </a:moveTo>
                <a:lnTo>
                  <a:pt x="95" y="98"/>
                </a:lnTo>
                <a:lnTo>
                  <a:pt x="95" y="95"/>
                </a:lnTo>
                <a:lnTo>
                  <a:pt x="94" y="95"/>
                </a:lnTo>
                <a:lnTo>
                  <a:pt x="94" y="96"/>
                </a:lnTo>
                <a:lnTo>
                  <a:pt x="95" y="98"/>
                </a:lnTo>
                <a:close/>
                <a:moveTo>
                  <a:pt x="79" y="36"/>
                </a:moveTo>
                <a:lnTo>
                  <a:pt x="79" y="36"/>
                </a:lnTo>
                <a:lnTo>
                  <a:pt x="77" y="36"/>
                </a:lnTo>
                <a:lnTo>
                  <a:pt x="76" y="38"/>
                </a:lnTo>
                <a:lnTo>
                  <a:pt x="79" y="39"/>
                </a:lnTo>
                <a:lnTo>
                  <a:pt x="80" y="39"/>
                </a:lnTo>
                <a:lnTo>
                  <a:pt x="80" y="38"/>
                </a:lnTo>
                <a:lnTo>
                  <a:pt x="79" y="36"/>
                </a:lnTo>
                <a:close/>
                <a:moveTo>
                  <a:pt x="76" y="28"/>
                </a:moveTo>
                <a:lnTo>
                  <a:pt x="76" y="28"/>
                </a:lnTo>
                <a:lnTo>
                  <a:pt x="75" y="29"/>
                </a:lnTo>
                <a:lnTo>
                  <a:pt x="75" y="28"/>
                </a:lnTo>
                <a:lnTo>
                  <a:pt x="74" y="29"/>
                </a:lnTo>
                <a:lnTo>
                  <a:pt x="75" y="29"/>
                </a:lnTo>
                <a:lnTo>
                  <a:pt x="74" y="30"/>
                </a:lnTo>
                <a:lnTo>
                  <a:pt x="74" y="33"/>
                </a:lnTo>
                <a:lnTo>
                  <a:pt x="75" y="33"/>
                </a:lnTo>
                <a:lnTo>
                  <a:pt x="76" y="31"/>
                </a:lnTo>
                <a:lnTo>
                  <a:pt x="75" y="29"/>
                </a:lnTo>
                <a:lnTo>
                  <a:pt x="76" y="29"/>
                </a:lnTo>
                <a:lnTo>
                  <a:pt x="76" y="28"/>
                </a:lnTo>
                <a:close/>
                <a:moveTo>
                  <a:pt x="75" y="392"/>
                </a:moveTo>
                <a:lnTo>
                  <a:pt x="75" y="392"/>
                </a:lnTo>
                <a:lnTo>
                  <a:pt x="75" y="395"/>
                </a:lnTo>
                <a:lnTo>
                  <a:pt x="77" y="398"/>
                </a:lnTo>
                <a:lnTo>
                  <a:pt x="74" y="402"/>
                </a:lnTo>
                <a:lnTo>
                  <a:pt x="71" y="399"/>
                </a:lnTo>
                <a:lnTo>
                  <a:pt x="70" y="395"/>
                </a:lnTo>
                <a:lnTo>
                  <a:pt x="71" y="397"/>
                </a:lnTo>
                <a:lnTo>
                  <a:pt x="72" y="399"/>
                </a:lnTo>
                <a:lnTo>
                  <a:pt x="74" y="399"/>
                </a:lnTo>
                <a:lnTo>
                  <a:pt x="74" y="398"/>
                </a:lnTo>
                <a:lnTo>
                  <a:pt x="71" y="395"/>
                </a:lnTo>
                <a:lnTo>
                  <a:pt x="70" y="393"/>
                </a:lnTo>
                <a:lnTo>
                  <a:pt x="70" y="390"/>
                </a:lnTo>
                <a:lnTo>
                  <a:pt x="71" y="389"/>
                </a:lnTo>
                <a:lnTo>
                  <a:pt x="72" y="389"/>
                </a:lnTo>
                <a:lnTo>
                  <a:pt x="71" y="390"/>
                </a:lnTo>
                <a:lnTo>
                  <a:pt x="72" y="392"/>
                </a:lnTo>
                <a:lnTo>
                  <a:pt x="74" y="389"/>
                </a:lnTo>
                <a:lnTo>
                  <a:pt x="72" y="387"/>
                </a:lnTo>
                <a:lnTo>
                  <a:pt x="72" y="384"/>
                </a:lnTo>
                <a:lnTo>
                  <a:pt x="74" y="383"/>
                </a:lnTo>
                <a:lnTo>
                  <a:pt x="71" y="383"/>
                </a:lnTo>
                <a:lnTo>
                  <a:pt x="71" y="385"/>
                </a:lnTo>
                <a:lnTo>
                  <a:pt x="71" y="388"/>
                </a:lnTo>
                <a:lnTo>
                  <a:pt x="70" y="388"/>
                </a:lnTo>
                <a:lnTo>
                  <a:pt x="69" y="385"/>
                </a:lnTo>
                <a:lnTo>
                  <a:pt x="70" y="383"/>
                </a:lnTo>
                <a:lnTo>
                  <a:pt x="70" y="382"/>
                </a:lnTo>
                <a:lnTo>
                  <a:pt x="70" y="379"/>
                </a:lnTo>
                <a:lnTo>
                  <a:pt x="71" y="377"/>
                </a:lnTo>
                <a:lnTo>
                  <a:pt x="71" y="378"/>
                </a:lnTo>
                <a:lnTo>
                  <a:pt x="72" y="379"/>
                </a:lnTo>
                <a:lnTo>
                  <a:pt x="72" y="380"/>
                </a:lnTo>
                <a:lnTo>
                  <a:pt x="71" y="380"/>
                </a:lnTo>
                <a:lnTo>
                  <a:pt x="71" y="382"/>
                </a:lnTo>
                <a:lnTo>
                  <a:pt x="72" y="382"/>
                </a:lnTo>
                <a:lnTo>
                  <a:pt x="72" y="383"/>
                </a:lnTo>
                <a:lnTo>
                  <a:pt x="74" y="382"/>
                </a:lnTo>
                <a:lnTo>
                  <a:pt x="74" y="380"/>
                </a:lnTo>
                <a:lnTo>
                  <a:pt x="75" y="380"/>
                </a:lnTo>
                <a:lnTo>
                  <a:pt x="76" y="382"/>
                </a:lnTo>
                <a:lnTo>
                  <a:pt x="76" y="385"/>
                </a:lnTo>
                <a:lnTo>
                  <a:pt x="75" y="389"/>
                </a:lnTo>
                <a:lnTo>
                  <a:pt x="75" y="392"/>
                </a:lnTo>
                <a:close/>
                <a:moveTo>
                  <a:pt x="82" y="392"/>
                </a:moveTo>
                <a:lnTo>
                  <a:pt x="82" y="393"/>
                </a:lnTo>
                <a:lnTo>
                  <a:pt x="81" y="393"/>
                </a:lnTo>
                <a:lnTo>
                  <a:pt x="80" y="394"/>
                </a:lnTo>
                <a:lnTo>
                  <a:pt x="80" y="392"/>
                </a:lnTo>
                <a:lnTo>
                  <a:pt x="82" y="392"/>
                </a:lnTo>
                <a:close/>
                <a:moveTo>
                  <a:pt x="79" y="382"/>
                </a:moveTo>
                <a:lnTo>
                  <a:pt x="79" y="382"/>
                </a:lnTo>
                <a:lnTo>
                  <a:pt x="80" y="378"/>
                </a:lnTo>
                <a:lnTo>
                  <a:pt x="80" y="380"/>
                </a:lnTo>
                <a:lnTo>
                  <a:pt x="80" y="382"/>
                </a:lnTo>
                <a:lnTo>
                  <a:pt x="79" y="382"/>
                </a:lnTo>
                <a:close/>
              </a:path>
            </a:pathLst>
          </a:custGeom>
          <a:solidFill>
            <a:srgbClr val="C00000">
              <a:alpha val="100000"/>
            </a:srgbClr>
          </a:solidFill>
          <a:ln w="9525">
            <a:noFill/>
          </a:ln>
        </p:spPr>
        <p:txBody>
          <a:bodyPr/>
          <a:p>
            <a:endParaRPr lang="zh-CN" altLang="en-US"/>
          </a:p>
        </p:txBody>
      </p:sp>
      <p:pic>
        <p:nvPicPr>
          <p:cNvPr id="26632" name="PA-102254"/>
          <p:cNvPicPr>
            <a:picLocks noChangeAspect="1"/>
          </p:cNvPicPr>
          <p:nvPr>
            <p:custDataLst>
              <p:tags r:id="rId6"/>
            </p:custDataLst>
          </p:nvPr>
        </p:nvPicPr>
        <p:blipFill>
          <a:blip r:embed="rId7"/>
          <a:stretch>
            <a:fillRect/>
          </a:stretch>
        </p:blipFill>
        <p:spPr>
          <a:xfrm>
            <a:off x="8458200" y="1590675"/>
            <a:ext cx="1706563" cy="1209675"/>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nvSpPr>
        <p:spPr>
          <a:xfrm>
            <a:off x="6094413" y="5240338"/>
            <a:ext cx="5343525" cy="7143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nvGrpSpPr>
          <p:cNvPr id="27651" name="组合 8"/>
          <p:cNvGrpSpPr/>
          <p:nvPr/>
        </p:nvGrpSpPr>
        <p:grpSpPr>
          <a:xfrm>
            <a:off x="5726113" y="5664200"/>
            <a:ext cx="1093787" cy="1103313"/>
            <a:chOff x="5725954" y="5664200"/>
            <a:chExt cx="1093946" cy="1103602"/>
          </a:xfrm>
        </p:grpSpPr>
        <p:pic>
          <p:nvPicPr>
            <p:cNvPr id="27670" name="图片 6"/>
            <p:cNvPicPr>
              <a:picLocks noChangeAspect="1"/>
            </p:cNvPicPr>
            <p:nvPr/>
          </p:nvPicPr>
          <p:blipFill>
            <a:blip r:embed="rId1"/>
            <a:stretch>
              <a:fillRect/>
            </a:stretch>
          </p:blipFill>
          <p:spPr>
            <a:xfrm>
              <a:off x="5725954" y="5664200"/>
              <a:ext cx="1093946" cy="1103602"/>
            </a:xfrm>
            <a:prstGeom prst="rect">
              <a:avLst/>
            </a:prstGeom>
            <a:noFill/>
            <a:ln w="9525">
              <a:noFill/>
            </a:ln>
          </p:spPr>
        </p:pic>
        <p:sp>
          <p:nvSpPr>
            <p:cNvPr id="27671" name="文本框 7"/>
            <p:cNvSpPr txBox="1"/>
            <p:nvPr/>
          </p:nvSpPr>
          <p:spPr>
            <a:xfrm rot="-995821">
              <a:off x="5956173" y="5859831"/>
              <a:ext cx="633507" cy="532390"/>
            </a:xfrm>
            <a:prstGeom prst="rect">
              <a:avLst/>
            </a:prstGeom>
            <a:noFill/>
            <a:ln w="9525">
              <a:noFill/>
            </a:ln>
          </p:spPr>
          <p:txBody>
            <a:bodyPr wrap="none">
              <a:spAutoFit/>
            </a:bodyPr>
            <a:p>
              <a:pPr algn="ctr">
                <a:lnSpc>
                  <a:spcPct val="200000"/>
                </a:lnSpc>
              </a:pPr>
              <a:r>
                <a:rPr lang="zh-CN" altLang="en-US" sz="500" dirty="0">
                  <a:solidFill>
                    <a:schemeClr val="bg1"/>
                  </a:solidFill>
                  <a:latin typeface="思源黑体 CN Light"/>
                  <a:ea typeface="思源黑体 CN Light"/>
                </a:rPr>
                <a:t>中华人民共和国</a:t>
              </a:r>
              <a:endParaRPr lang="en-US" altLang="zh-CN" sz="500" dirty="0">
                <a:solidFill>
                  <a:schemeClr val="bg1"/>
                </a:solidFill>
                <a:latin typeface="思源黑体 CN Light"/>
                <a:ea typeface="思源黑体 CN Light"/>
              </a:endParaRPr>
            </a:p>
            <a:p>
              <a:pPr algn="ctr">
                <a:lnSpc>
                  <a:spcPct val="200000"/>
                </a:lnSpc>
              </a:pPr>
              <a:r>
                <a:rPr lang="zh-CN" altLang="en-US" sz="500" dirty="0">
                  <a:solidFill>
                    <a:schemeClr val="bg1"/>
                  </a:solidFill>
                  <a:latin typeface="思源黑体 CN Light"/>
                  <a:ea typeface="思源黑体 CN Light"/>
                </a:rPr>
                <a:t>民法典</a:t>
              </a:r>
              <a:endParaRPr lang="en-US" altLang="zh-CN" sz="500" dirty="0">
                <a:solidFill>
                  <a:schemeClr val="bg1"/>
                </a:solidFill>
                <a:latin typeface="思源黑体 CN Light"/>
                <a:ea typeface="思源黑体 CN Light"/>
              </a:endParaRPr>
            </a:p>
            <a:p>
              <a:pPr algn="ctr">
                <a:lnSpc>
                  <a:spcPct val="200000"/>
                </a:lnSpc>
              </a:pPr>
              <a:endParaRPr lang="en-US" altLang="zh-CN" sz="500" dirty="0">
                <a:solidFill>
                  <a:schemeClr val="bg1"/>
                </a:solidFill>
                <a:latin typeface="思源黑体 CN Light"/>
                <a:ea typeface="思源黑体 CN Light"/>
              </a:endParaRPr>
            </a:p>
          </p:txBody>
        </p:sp>
      </p:grpSp>
      <p:cxnSp>
        <p:nvCxnSpPr>
          <p:cNvPr id="12" name="直接连接符 11"/>
          <p:cNvCxnSpPr/>
          <p:nvPr>
            <p:custDataLst>
              <p:tags r:id="rId2"/>
            </p:custDataLst>
          </p:nvPr>
        </p:nvCxnSpPr>
        <p:spPr>
          <a:xfrm>
            <a:off x="0" y="735013"/>
            <a:ext cx="12182475"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27653" name="图片 15"/>
          <p:cNvPicPr>
            <a:picLocks noGrp="1" noChangeAspect="1"/>
          </p:cNvPicPr>
          <p:nvPr/>
        </p:nvPicPr>
        <p:blipFill>
          <a:blip r:embed="rId3"/>
          <a:stretch>
            <a:fillRect/>
          </a:stretch>
        </p:blipFill>
        <p:spPr>
          <a:xfrm>
            <a:off x="225425" y="119063"/>
            <a:ext cx="962025" cy="476250"/>
          </a:xfrm>
          <a:prstGeom prst="rect">
            <a:avLst/>
          </a:prstGeom>
          <a:noFill/>
          <a:ln w="9525">
            <a:noFill/>
          </a:ln>
        </p:spPr>
      </p:pic>
      <p:sp>
        <p:nvSpPr>
          <p:cNvPr id="27654" name="文本框 37"/>
          <p:cNvSpPr txBox="1"/>
          <p:nvPr/>
        </p:nvSpPr>
        <p:spPr>
          <a:xfrm>
            <a:off x="1277938" y="69850"/>
            <a:ext cx="4532312" cy="574675"/>
          </a:xfrm>
          <a:prstGeom prst="rect">
            <a:avLst/>
          </a:prstGeom>
          <a:noFill/>
          <a:ln w="9525">
            <a:noFill/>
          </a:ln>
        </p:spPr>
        <p:txBody>
          <a:bodyPr lIns="68584" tIns="34292" rIns="68584" bIns="34292">
            <a:spAutoFit/>
          </a:bodyPr>
          <a:p>
            <a:pPr algn="dist">
              <a:lnSpc>
                <a:spcPct val="130000"/>
              </a:lnSpc>
            </a:pP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民法典</a:t>
            </a:r>
            <a:r>
              <a:rPr lang="en-US" altLang="zh-CN"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a:t>
            </a:r>
            <a:r>
              <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rPr>
              <a:t>编撰历程</a:t>
            </a:r>
            <a:endParaRPr lang="zh-CN" altLang="en-US" sz="2800" b="1" dirty="0">
              <a:solidFill>
                <a:srgbClr val="C00000"/>
              </a:solidFill>
              <a:latin typeface="个性印章" panose="02010609000101010101" pitchFamily="49" charset="-122"/>
              <a:ea typeface="个性印章" panose="02010609000101010101" pitchFamily="49" charset="-122"/>
              <a:sym typeface="微软雅黑" panose="020B0503020204020204" pitchFamily="34" charset="-122"/>
            </a:endParaRPr>
          </a:p>
        </p:txBody>
      </p:sp>
      <p:grpSp>
        <p:nvGrpSpPr>
          <p:cNvPr id="27655" name="组合 10"/>
          <p:cNvGrpSpPr/>
          <p:nvPr/>
        </p:nvGrpSpPr>
        <p:grpSpPr>
          <a:xfrm>
            <a:off x="803275" y="1243013"/>
            <a:ext cx="10166350" cy="1738312"/>
            <a:chOff x="1493521" y="2672079"/>
            <a:chExt cx="10166870" cy="1739063"/>
          </a:xfrm>
        </p:grpSpPr>
        <p:sp>
          <p:nvSpPr>
            <p:cNvPr id="13" name="直角三角形 12"/>
            <p:cNvSpPr/>
            <p:nvPr/>
          </p:nvSpPr>
          <p:spPr>
            <a:xfrm rot="10800000" flipH="1">
              <a:off x="1493521" y="2672079"/>
              <a:ext cx="804904" cy="805210"/>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4" name="直角三角形 13"/>
            <p:cNvSpPr/>
            <p:nvPr/>
          </p:nvSpPr>
          <p:spPr>
            <a:xfrm rot="16200000">
              <a:off x="10868032" y="3618781"/>
              <a:ext cx="825857" cy="758864"/>
            </a:xfrm>
            <a:prstGeom prst="rtTriangle">
              <a:avLst/>
            </a:prstGeom>
            <a:solidFill>
              <a:srgbClr val="CB08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5" name="矩形 14"/>
            <p:cNvSpPr/>
            <p:nvPr/>
          </p:nvSpPr>
          <p:spPr>
            <a:xfrm>
              <a:off x="1577663" y="2768958"/>
              <a:ext cx="9954134" cy="1534188"/>
            </a:xfrm>
            <a:prstGeom prst="rect">
              <a:avLst/>
            </a:prstGeom>
            <a:solidFill>
              <a:schemeClr val="bg1">
                <a:alpha val="74000"/>
              </a:schemeClr>
            </a:solidFill>
            <a:ln>
              <a:noFill/>
            </a:ln>
            <a:effectLst>
              <a:outerShdw blurRad="635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7669" name="文本框 16"/>
            <p:cNvSpPr txBox="1"/>
            <p:nvPr/>
          </p:nvSpPr>
          <p:spPr>
            <a:xfrm>
              <a:off x="1912303" y="2874131"/>
              <a:ext cx="9284017" cy="1337945"/>
            </a:xfrm>
            <a:prstGeom prst="rect">
              <a:avLst/>
            </a:prstGeom>
            <a:noFill/>
            <a:ln w="9525">
              <a:noFill/>
            </a:ln>
          </p:spPr>
          <p:txBody>
            <a:bodyPr>
              <a:spAutoFit/>
            </a:bodyPr>
            <a:p>
              <a:pPr algn="just">
                <a:lnSpc>
                  <a:spcPct val="150000"/>
                </a:lnSpc>
              </a:pPr>
              <a:r>
                <a:rPr lang="en-US" altLang="zh-CN" b="1" dirty="0">
                  <a:latin typeface="黑体" panose="02010609060101010101" charset="-122"/>
                  <a:ea typeface="黑体" panose="02010609060101010101" charset="-122"/>
                </a:rPr>
                <a:t>    </a:t>
              </a:r>
              <a:r>
                <a:rPr lang="zh-CN" altLang="en-US" b="1" dirty="0">
                  <a:latin typeface="黑体" panose="02010609060101010101" charset="-122"/>
                  <a:ea typeface="黑体" panose="02010609060101010101" charset="-122"/>
                </a:rPr>
                <a:t>我国于</a:t>
              </a:r>
              <a:r>
                <a:rPr lang="en-US" altLang="zh-CN" b="1" dirty="0">
                  <a:solidFill>
                    <a:srgbClr val="C00000"/>
                  </a:solidFill>
                  <a:latin typeface="黑体" panose="02010609060101010101" charset="-122"/>
                  <a:ea typeface="黑体" panose="02010609060101010101" charset="-122"/>
                </a:rPr>
                <a:t>1954</a:t>
              </a:r>
              <a:r>
                <a:rPr lang="zh-CN" altLang="en-US" b="1" dirty="0">
                  <a:solidFill>
                    <a:srgbClr val="C00000"/>
                  </a:solidFill>
                  <a:latin typeface="黑体" panose="02010609060101010101" charset="-122"/>
                  <a:ea typeface="黑体" panose="02010609060101010101" charset="-122"/>
                </a:rPr>
                <a:t>年、</a:t>
              </a:r>
              <a:r>
                <a:rPr lang="en-US" altLang="zh-CN" b="1" dirty="0">
                  <a:solidFill>
                    <a:srgbClr val="C00000"/>
                  </a:solidFill>
                  <a:latin typeface="黑体" panose="02010609060101010101" charset="-122"/>
                  <a:ea typeface="黑体" panose="02010609060101010101" charset="-122"/>
                </a:rPr>
                <a:t>1962</a:t>
              </a:r>
              <a:r>
                <a:rPr lang="zh-CN" altLang="en-US" b="1" dirty="0">
                  <a:solidFill>
                    <a:srgbClr val="C00000"/>
                  </a:solidFill>
                  <a:latin typeface="黑体" panose="02010609060101010101" charset="-122"/>
                  <a:ea typeface="黑体" panose="02010609060101010101" charset="-122"/>
                </a:rPr>
                <a:t>年、</a:t>
              </a:r>
              <a:r>
                <a:rPr lang="en-US" altLang="zh-CN" b="1" dirty="0">
                  <a:solidFill>
                    <a:srgbClr val="C00000"/>
                  </a:solidFill>
                  <a:latin typeface="黑体" panose="02010609060101010101" charset="-122"/>
                  <a:ea typeface="黑体" panose="02010609060101010101" charset="-122"/>
                </a:rPr>
                <a:t>1979</a:t>
              </a:r>
              <a:r>
                <a:rPr lang="zh-CN" altLang="en-US" b="1" dirty="0">
                  <a:solidFill>
                    <a:srgbClr val="C00000"/>
                  </a:solidFill>
                  <a:latin typeface="黑体" panose="02010609060101010101" charset="-122"/>
                  <a:ea typeface="黑体" panose="02010609060101010101" charset="-122"/>
                </a:rPr>
                <a:t>年、</a:t>
              </a:r>
              <a:r>
                <a:rPr lang="en-US" altLang="zh-CN" b="1" dirty="0">
                  <a:solidFill>
                    <a:srgbClr val="C00000"/>
                  </a:solidFill>
                  <a:latin typeface="黑体" panose="02010609060101010101" charset="-122"/>
                  <a:ea typeface="黑体" panose="02010609060101010101" charset="-122"/>
                </a:rPr>
                <a:t>2001</a:t>
              </a:r>
              <a:r>
                <a:rPr lang="zh-CN" altLang="en-US" b="1" dirty="0">
                  <a:solidFill>
                    <a:srgbClr val="C00000"/>
                  </a:solidFill>
                  <a:latin typeface="黑体" panose="02010609060101010101" charset="-122"/>
                  <a:ea typeface="黑体" panose="02010609060101010101" charset="-122"/>
                </a:rPr>
                <a:t>年</a:t>
              </a:r>
              <a:r>
                <a:rPr lang="zh-CN" altLang="en-US" b="1" dirty="0">
                  <a:latin typeface="黑体" panose="02010609060101010101" charset="-122"/>
                  <a:ea typeface="黑体" panose="02010609060101010101" charset="-122"/>
                </a:rPr>
                <a:t>先后</a:t>
              </a:r>
              <a:r>
                <a:rPr lang="en-US" altLang="zh-CN" b="1" dirty="0">
                  <a:latin typeface="黑体" panose="02010609060101010101" charset="-122"/>
                  <a:ea typeface="黑体" panose="02010609060101010101" charset="-122"/>
                </a:rPr>
                <a:t>4</a:t>
              </a:r>
              <a:r>
                <a:rPr lang="zh-CN" altLang="en-US" b="1" dirty="0">
                  <a:latin typeface="黑体" panose="02010609060101010101" charset="-122"/>
                  <a:ea typeface="黑体" panose="02010609060101010101" charset="-122"/>
                </a:rPr>
                <a:t>次启动民法典起草工作，但都因立法条件还不具备而被搁置。</a:t>
              </a:r>
              <a:r>
                <a:rPr lang="en-US" altLang="zh-CN" b="1" dirty="0">
                  <a:latin typeface="黑体" panose="02010609060101010101" charset="-122"/>
                  <a:ea typeface="黑体" panose="02010609060101010101" charset="-122"/>
                </a:rPr>
                <a:t>2014</a:t>
              </a:r>
              <a:r>
                <a:rPr lang="zh-CN" altLang="en-US" b="1" dirty="0">
                  <a:latin typeface="黑体" panose="02010609060101010101" charset="-122"/>
                  <a:ea typeface="黑体" panose="02010609060101010101" charset="-122"/>
                </a:rPr>
                <a:t>年</a:t>
              </a:r>
              <a:r>
                <a:rPr lang="en-US" altLang="zh-CN" b="1" dirty="0">
                  <a:latin typeface="黑体" panose="02010609060101010101" charset="-122"/>
                  <a:ea typeface="黑体" panose="02010609060101010101" charset="-122"/>
                </a:rPr>
                <a:t>10</a:t>
              </a:r>
              <a:r>
                <a:rPr lang="zh-CN" altLang="en-US" b="1" dirty="0">
                  <a:latin typeface="黑体" panose="02010609060101010101" charset="-122"/>
                  <a:ea typeface="黑体" panose="02010609060101010101" charset="-122"/>
                </a:rPr>
                <a:t>月，党的十八届四中全会明确提出编撰民法典的立法任务。</a:t>
              </a:r>
              <a:r>
                <a:rPr lang="en-US" altLang="zh-CN" b="1" dirty="0">
                  <a:latin typeface="黑体" panose="02010609060101010101" charset="-122"/>
                  <a:ea typeface="黑体" panose="02010609060101010101" charset="-122"/>
                </a:rPr>
                <a:t>2015</a:t>
              </a:r>
              <a:r>
                <a:rPr lang="zh-CN" altLang="en-US" b="1" dirty="0">
                  <a:latin typeface="黑体" panose="02010609060101010101" charset="-122"/>
                  <a:ea typeface="黑体" panose="02010609060101010101" charset="-122"/>
                </a:rPr>
                <a:t>年，第</a:t>
              </a:r>
              <a:r>
                <a:rPr lang="en-US" altLang="zh-CN" b="1" dirty="0">
                  <a:latin typeface="黑体" panose="02010609060101010101" charset="-122"/>
                  <a:ea typeface="黑体" panose="02010609060101010101" charset="-122"/>
                </a:rPr>
                <a:t>5</a:t>
              </a:r>
              <a:r>
                <a:rPr lang="zh-CN" altLang="en-US" b="1" dirty="0">
                  <a:latin typeface="黑体" panose="02010609060101010101" charset="-122"/>
                  <a:ea typeface="黑体" panose="02010609060101010101" charset="-122"/>
                </a:rPr>
                <a:t>次民法典编撰工作</a:t>
              </a:r>
              <a:r>
                <a:rPr lang="zh-CN" altLang="en-US" b="1" dirty="0">
                  <a:solidFill>
                    <a:srgbClr val="C00000"/>
                  </a:solidFill>
                  <a:latin typeface="黑体" panose="02010609060101010101" charset="-122"/>
                  <a:ea typeface="黑体" panose="02010609060101010101" charset="-122"/>
                </a:rPr>
                <a:t>正式启动。</a:t>
              </a:r>
              <a:endParaRPr lang="en-US" altLang="zh-CN" b="1" dirty="0">
                <a:solidFill>
                  <a:srgbClr val="C00000"/>
                </a:solidFill>
                <a:latin typeface="黑体" panose="02010609060101010101" charset="-122"/>
                <a:ea typeface="黑体" panose="02010609060101010101" charset="-122"/>
              </a:endParaRPr>
            </a:p>
          </p:txBody>
        </p:sp>
      </p:grpSp>
      <p:cxnSp>
        <p:nvCxnSpPr>
          <p:cNvPr id="5" name="直接连接符 4"/>
          <p:cNvCxnSpPr/>
          <p:nvPr/>
        </p:nvCxnSpPr>
        <p:spPr>
          <a:xfrm flipH="1">
            <a:off x="0" y="5180013"/>
            <a:ext cx="1218247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810250" y="4791075"/>
            <a:ext cx="2247900" cy="38893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7658" name="KSO_Shape"/>
          <p:cNvSpPr/>
          <p:nvPr/>
        </p:nvSpPr>
        <p:spPr>
          <a:xfrm>
            <a:off x="5948363" y="4832350"/>
            <a:ext cx="295275" cy="296863"/>
          </a:xfrm>
          <a:custGeom>
            <a:avLst/>
            <a:gdLst/>
            <a:ahLst/>
            <a:cxnLst>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756" h="2756">
                <a:moveTo>
                  <a:pt x="2494" y="1116"/>
                </a:moveTo>
                <a:cubicBezTo>
                  <a:pt x="1637" y="259"/>
                  <a:pt x="1637" y="259"/>
                  <a:pt x="1637" y="259"/>
                </a:cubicBezTo>
                <a:cubicBezTo>
                  <a:pt x="1894" y="0"/>
                  <a:pt x="1894" y="0"/>
                  <a:pt x="1894" y="0"/>
                </a:cubicBezTo>
                <a:cubicBezTo>
                  <a:pt x="2756" y="861"/>
                  <a:pt x="2756" y="861"/>
                  <a:pt x="2756" y="861"/>
                </a:cubicBezTo>
                <a:lnTo>
                  <a:pt x="2494" y="1116"/>
                </a:lnTo>
                <a:close/>
                <a:moveTo>
                  <a:pt x="2239" y="1364"/>
                </a:moveTo>
                <a:cubicBezTo>
                  <a:pt x="2233" y="1370"/>
                  <a:pt x="2228" y="1373"/>
                  <a:pt x="2223" y="1378"/>
                </a:cubicBezTo>
                <a:cubicBezTo>
                  <a:pt x="2067" y="1378"/>
                  <a:pt x="2067" y="1378"/>
                  <a:pt x="2067" y="1378"/>
                </a:cubicBezTo>
                <a:cubicBezTo>
                  <a:pt x="1894" y="1378"/>
                  <a:pt x="1894" y="1378"/>
                  <a:pt x="1894" y="1378"/>
                </a:cubicBezTo>
                <a:cubicBezTo>
                  <a:pt x="1722" y="2067"/>
                  <a:pt x="1722" y="2067"/>
                  <a:pt x="1722" y="2067"/>
                </a:cubicBezTo>
                <a:cubicBezTo>
                  <a:pt x="344" y="2756"/>
                  <a:pt x="344" y="2756"/>
                  <a:pt x="344" y="2756"/>
                </a:cubicBezTo>
                <a:cubicBezTo>
                  <a:pt x="172" y="2756"/>
                  <a:pt x="172" y="2756"/>
                  <a:pt x="172" y="2756"/>
                </a:cubicBezTo>
                <a:cubicBezTo>
                  <a:pt x="720" y="2208"/>
                  <a:pt x="720" y="2208"/>
                  <a:pt x="720" y="2208"/>
                </a:cubicBezTo>
                <a:cubicBezTo>
                  <a:pt x="763" y="2228"/>
                  <a:pt x="810" y="2239"/>
                  <a:pt x="861" y="2239"/>
                </a:cubicBezTo>
                <a:cubicBezTo>
                  <a:pt x="1051" y="2239"/>
                  <a:pt x="1205" y="2085"/>
                  <a:pt x="1205" y="1895"/>
                </a:cubicBezTo>
                <a:cubicBezTo>
                  <a:pt x="1205" y="1705"/>
                  <a:pt x="1051" y="1550"/>
                  <a:pt x="861" y="1550"/>
                </a:cubicBezTo>
                <a:cubicBezTo>
                  <a:pt x="671" y="1550"/>
                  <a:pt x="516" y="1705"/>
                  <a:pt x="516" y="1895"/>
                </a:cubicBezTo>
                <a:cubicBezTo>
                  <a:pt x="516" y="1945"/>
                  <a:pt x="528" y="1993"/>
                  <a:pt x="547" y="2036"/>
                </a:cubicBezTo>
                <a:cubicBezTo>
                  <a:pt x="0" y="2584"/>
                  <a:pt x="0" y="2584"/>
                  <a:pt x="0" y="2584"/>
                </a:cubicBezTo>
                <a:cubicBezTo>
                  <a:pt x="0" y="2412"/>
                  <a:pt x="0" y="2412"/>
                  <a:pt x="0" y="2412"/>
                </a:cubicBezTo>
                <a:cubicBezTo>
                  <a:pt x="689" y="1034"/>
                  <a:pt x="689" y="1034"/>
                  <a:pt x="689" y="1034"/>
                </a:cubicBezTo>
                <a:cubicBezTo>
                  <a:pt x="1378" y="861"/>
                  <a:pt x="1378" y="861"/>
                  <a:pt x="1378" y="861"/>
                </a:cubicBezTo>
                <a:cubicBezTo>
                  <a:pt x="1378" y="689"/>
                  <a:pt x="1378" y="689"/>
                  <a:pt x="1378" y="689"/>
                </a:cubicBezTo>
                <a:cubicBezTo>
                  <a:pt x="1378" y="522"/>
                  <a:pt x="1378" y="522"/>
                  <a:pt x="1378" y="522"/>
                </a:cubicBezTo>
                <a:cubicBezTo>
                  <a:pt x="1381" y="518"/>
                  <a:pt x="1382" y="515"/>
                  <a:pt x="1386" y="511"/>
                </a:cubicBezTo>
                <a:cubicBezTo>
                  <a:pt x="1465" y="432"/>
                  <a:pt x="1465" y="432"/>
                  <a:pt x="1465" y="432"/>
                </a:cubicBezTo>
                <a:cubicBezTo>
                  <a:pt x="2319" y="1286"/>
                  <a:pt x="2319" y="1286"/>
                  <a:pt x="2319" y="1286"/>
                </a:cubicBezTo>
                <a:lnTo>
                  <a:pt x="2239" y="1364"/>
                </a:lnTo>
                <a:close/>
              </a:path>
            </a:pathLst>
          </a:custGeom>
          <a:solidFill>
            <a:schemeClr val="bg1">
              <a:alpha val="100000"/>
            </a:schemeClr>
          </a:solidFill>
          <a:ln w="9525">
            <a:noFill/>
          </a:ln>
        </p:spPr>
        <p:txBody>
          <a:bodyPr/>
          <a:p>
            <a:endParaRPr lang="zh-CN" altLang="en-US"/>
          </a:p>
        </p:txBody>
      </p:sp>
      <p:sp>
        <p:nvSpPr>
          <p:cNvPr id="27659" name="文本框 22"/>
          <p:cNvSpPr txBox="1"/>
          <p:nvPr/>
        </p:nvSpPr>
        <p:spPr>
          <a:xfrm>
            <a:off x="6189663" y="4813300"/>
            <a:ext cx="1820862" cy="368300"/>
          </a:xfrm>
          <a:prstGeom prst="rect">
            <a:avLst/>
          </a:prstGeom>
          <a:noFill/>
          <a:ln w="9525">
            <a:noFill/>
          </a:ln>
        </p:spPr>
        <p:txBody>
          <a:bodyPr>
            <a:spAutoFit/>
          </a:bodyPr>
          <a:p>
            <a:pPr algn="ctr"/>
            <a:r>
              <a:rPr lang="zh-CN" altLang="en-US" dirty="0">
                <a:solidFill>
                  <a:schemeClr val="bg1"/>
                </a:solidFill>
                <a:latin typeface="个性印章" panose="02010609000101010101" pitchFamily="49" charset="-122"/>
                <a:ea typeface="个性印章" panose="02010609000101010101" pitchFamily="49" charset="-122"/>
              </a:rPr>
              <a:t>编撰工作思路</a:t>
            </a:r>
            <a:endParaRPr lang="zh-CN" altLang="en-US" dirty="0">
              <a:solidFill>
                <a:schemeClr val="bg1"/>
              </a:solidFill>
              <a:latin typeface="个性印章" panose="02010609000101010101" pitchFamily="49" charset="-122"/>
              <a:ea typeface="个性印章" panose="02010609000101010101" pitchFamily="49" charset="-122"/>
            </a:endParaRPr>
          </a:p>
        </p:txBody>
      </p:sp>
      <p:sp>
        <p:nvSpPr>
          <p:cNvPr id="27660" name="文本框 24"/>
          <p:cNvSpPr txBox="1"/>
          <p:nvPr/>
        </p:nvSpPr>
        <p:spPr>
          <a:xfrm>
            <a:off x="1697355" y="3584575"/>
            <a:ext cx="6439535" cy="460375"/>
          </a:xfrm>
          <a:prstGeom prst="rect">
            <a:avLst/>
          </a:prstGeom>
          <a:noFill/>
          <a:ln w="9525">
            <a:noFill/>
          </a:ln>
        </p:spPr>
        <p:txBody>
          <a:bodyPr wrap="square">
            <a:spAutoFit/>
          </a:bodyPr>
          <a:p>
            <a:pPr>
              <a:lnSpc>
                <a:spcPct val="150000"/>
              </a:lnSpc>
            </a:pPr>
            <a:r>
              <a:rPr lang="zh-CN" altLang="en-US" sz="1600" b="1" dirty="0">
                <a:latin typeface="黑体" panose="02010609060101010101" charset="-122"/>
                <a:ea typeface="黑体" panose="02010609060101010101" charset="-122"/>
              </a:rPr>
              <a:t>制定民法总则，作为民法典的</a:t>
            </a:r>
            <a:r>
              <a:rPr lang="zh-CN" altLang="en-US" sz="1600" b="1" dirty="0">
                <a:solidFill>
                  <a:srgbClr val="C00000"/>
                </a:solidFill>
                <a:latin typeface="黑体" panose="02010609060101010101" charset="-122"/>
                <a:ea typeface="黑体" panose="02010609060101010101" charset="-122"/>
              </a:rPr>
              <a:t>总则编</a:t>
            </a:r>
            <a:r>
              <a:rPr lang="zh-CN" altLang="en-US" sz="1600" b="1" dirty="0">
                <a:latin typeface="黑体" panose="02010609060101010101" charset="-122"/>
                <a:ea typeface="黑体" panose="02010609060101010101" charset="-122"/>
              </a:rPr>
              <a:t>。</a:t>
            </a:r>
            <a:r>
              <a:rPr lang="zh-CN" altLang="en-US" sz="1600" b="1" dirty="0">
                <a:solidFill>
                  <a:srgbClr val="C00000"/>
                </a:solidFill>
                <a:latin typeface="黑体" panose="02010609060101010101" charset="-122"/>
                <a:ea typeface="黑体" panose="02010609060101010101" charset="-122"/>
              </a:rPr>
              <a:t>（</a:t>
            </a:r>
            <a:r>
              <a:rPr lang="en-US" altLang="zh-CN" sz="1600" b="1" dirty="0">
                <a:solidFill>
                  <a:srgbClr val="C00000"/>
                </a:solidFill>
                <a:latin typeface="黑体" panose="02010609060101010101" charset="-122"/>
                <a:ea typeface="黑体" panose="02010609060101010101" charset="-122"/>
              </a:rPr>
              <a:t>2017</a:t>
            </a:r>
            <a:r>
              <a:rPr lang="zh-CN" altLang="en-US" sz="1600" b="1" dirty="0">
                <a:solidFill>
                  <a:srgbClr val="C00000"/>
                </a:solidFill>
                <a:latin typeface="黑体" panose="02010609060101010101" charset="-122"/>
                <a:ea typeface="黑体" panose="02010609060101010101" charset="-122"/>
              </a:rPr>
              <a:t>年</a:t>
            </a:r>
            <a:r>
              <a:rPr lang="en-US" altLang="zh-CN" sz="1600" b="1" dirty="0">
                <a:solidFill>
                  <a:srgbClr val="C00000"/>
                </a:solidFill>
                <a:latin typeface="黑体" panose="02010609060101010101" charset="-122"/>
                <a:ea typeface="黑体" panose="02010609060101010101" charset="-122"/>
              </a:rPr>
              <a:t>10</a:t>
            </a:r>
            <a:r>
              <a:rPr lang="zh-CN" altLang="en-US" sz="1600" b="1" dirty="0">
                <a:solidFill>
                  <a:srgbClr val="C00000"/>
                </a:solidFill>
                <a:latin typeface="黑体" panose="02010609060101010101" charset="-122"/>
                <a:ea typeface="黑体" panose="02010609060101010101" charset="-122"/>
              </a:rPr>
              <a:t>月</a:t>
            </a:r>
            <a:r>
              <a:rPr lang="en-US" altLang="zh-CN" sz="1600" b="1" dirty="0">
                <a:solidFill>
                  <a:srgbClr val="C00000"/>
                </a:solidFill>
                <a:latin typeface="黑体" panose="02010609060101010101" charset="-122"/>
                <a:ea typeface="黑体" panose="02010609060101010101" charset="-122"/>
              </a:rPr>
              <a:t>1</a:t>
            </a:r>
            <a:r>
              <a:rPr lang="zh-CN" altLang="en-US" sz="1600" b="1" dirty="0">
                <a:solidFill>
                  <a:srgbClr val="C00000"/>
                </a:solidFill>
                <a:latin typeface="黑体" panose="02010609060101010101" charset="-122"/>
                <a:ea typeface="黑体" panose="02010609060101010101" charset="-122"/>
              </a:rPr>
              <a:t>日已经颁行）</a:t>
            </a:r>
            <a:endParaRPr lang="zh-CN" altLang="en-US" sz="1600" b="1" dirty="0">
              <a:solidFill>
                <a:srgbClr val="C00000"/>
              </a:solidFill>
              <a:latin typeface="黑体" panose="02010609060101010101" charset="-122"/>
              <a:ea typeface="黑体" panose="02010609060101010101" charset="-122"/>
            </a:endParaRPr>
          </a:p>
        </p:txBody>
      </p:sp>
      <p:sp>
        <p:nvSpPr>
          <p:cNvPr id="27661" name="文本框 26"/>
          <p:cNvSpPr txBox="1"/>
          <p:nvPr/>
        </p:nvSpPr>
        <p:spPr>
          <a:xfrm>
            <a:off x="1697355" y="4038600"/>
            <a:ext cx="6113780" cy="829945"/>
          </a:xfrm>
          <a:prstGeom prst="rect">
            <a:avLst/>
          </a:prstGeom>
          <a:noFill/>
          <a:ln w="9525">
            <a:noFill/>
          </a:ln>
        </p:spPr>
        <p:txBody>
          <a:bodyPr wrap="square">
            <a:spAutoFit/>
          </a:bodyPr>
          <a:p>
            <a:pPr>
              <a:lnSpc>
                <a:spcPct val="150000"/>
              </a:lnSpc>
            </a:pPr>
            <a:r>
              <a:rPr lang="zh-CN" altLang="en-US" sz="1600" b="1" dirty="0">
                <a:latin typeface="黑体" panose="02010609060101010101" charset="-122"/>
                <a:ea typeface="黑体" panose="02010609060101010101" charset="-122"/>
              </a:rPr>
              <a:t>编撰民法典</a:t>
            </a:r>
            <a:r>
              <a:rPr lang="zh-CN" altLang="en-US" sz="1600" b="1" dirty="0">
                <a:solidFill>
                  <a:srgbClr val="C00000"/>
                </a:solidFill>
                <a:latin typeface="黑体" panose="02010609060101010101" charset="-122"/>
                <a:ea typeface="黑体" panose="02010609060101010101" charset="-122"/>
              </a:rPr>
              <a:t>各分编</a:t>
            </a:r>
            <a:r>
              <a:rPr lang="zh-CN" altLang="en-US" sz="1600" b="1" dirty="0">
                <a:latin typeface="黑体" panose="02010609060101010101" charset="-122"/>
                <a:ea typeface="黑体" panose="02010609060101010101" charset="-122"/>
              </a:rPr>
              <a:t>，经全国人大常委会审议和修改完善后，再与民法总则合并为一部</a:t>
            </a:r>
            <a:r>
              <a:rPr lang="zh-CN" altLang="en-US" sz="1600" b="1" dirty="0">
                <a:solidFill>
                  <a:srgbClr val="C00000"/>
                </a:solidFill>
                <a:latin typeface="黑体" panose="02010609060101010101" charset="-122"/>
                <a:ea typeface="黑体" panose="02010609060101010101" charset="-122"/>
              </a:rPr>
              <a:t>完整的</a:t>
            </a:r>
            <a:r>
              <a:rPr lang="zh-CN" altLang="en-US" sz="1600" b="1" dirty="0">
                <a:latin typeface="黑体" panose="02010609060101010101" charset="-122"/>
                <a:ea typeface="黑体" panose="02010609060101010101" charset="-122"/>
              </a:rPr>
              <a:t>民法典。</a:t>
            </a:r>
            <a:r>
              <a:rPr lang="zh-CN" altLang="en-US" sz="1600" b="1" dirty="0">
                <a:solidFill>
                  <a:srgbClr val="C00000"/>
                </a:solidFill>
                <a:latin typeface="黑体" panose="02010609060101010101" charset="-122"/>
                <a:ea typeface="黑体" panose="02010609060101010101" charset="-122"/>
              </a:rPr>
              <a:t>（</a:t>
            </a:r>
            <a:r>
              <a:rPr lang="en-US" altLang="zh-CN" sz="1600" b="1" dirty="0">
                <a:solidFill>
                  <a:srgbClr val="C00000"/>
                </a:solidFill>
                <a:latin typeface="黑体" panose="02010609060101010101" charset="-122"/>
                <a:ea typeface="黑体" panose="02010609060101010101" charset="-122"/>
              </a:rPr>
              <a:t>2021</a:t>
            </a:r>
            <a:r>
              <a:rPr lang="zh-CN" altLang="en-US" sz="1600" b="1" dirty="0">
                <a:solidFill>
                  <a:srgbClr val="C00000"/>
                </a:solidFill>
                <a:latin typeface="黑体" panose="02010609060101010101" charset="-122"/>
                <a:ea typeface="黑体" panose="02010609060101010101" charset="-122"/>
              </a:rPr>
              <a:t>年</a:t>
            </a:r>
            <a:r>
              <a:rPr lang="en-US" altLang="zh-CN" sz="1600" b="1" dirty="0">
                <a:solidFill>
                  <a:srgbClr val="C00000"/>
                </a:solidFill>
                <a:latin typeface="黑体" panose="02010609060101010101" charset="-122"/>
                <a:ea typeface="黑体" panose="02010609060101010101" charset="-122"/>
              </a:rPr>
              <a:t>1</a:t>
            </a:r>
            <a:r>
              <a:rPr lang="zh-CN" altLang="en-US" sz="1600" b="1" dirty="0">
                <a:solidFill>
                  <a:srgbClr val="C00000"/>
                </a:solidFill>
                <a:latin typeface="黑体" panose="02010609060101010101" charset="-122"/>
                <a:ea typeface="黑体" panose="02010609060101010101" charset="-122"/>
              </a:rPr>
              <a:t>月</a:t>
            </a:r>
            <a:r>
              <a:rPr lang="en-US" altLang="zh-CN" sz="1600" b="1" dirty="0">
                <a:solidFill>
                  <a:srgbClr val="C00000"/>
                </a:solidFill>
                <a:latin typeface="黑体" panose="02010609060101010101" charset="-122"/>
                <a:ea typeface="黑体" panose="02010609060101010101" charset="-122"/>
              </a:rPr>
              <a:t>1</a:t>
            </a:r>
            <a:r>
              <a:rPr lang="zh-CN" altLang="en-US" sz="1600" b="1" dirty="0">
                <a:solidFill>
                  <a:srgbClr val="C00000"/>
                </a:solidFill>
                <a:latin typeface="黑体" panose="02010609060101010101" charset="-122"/>
                <a:ea typeface="黑体" panose="02010609060101010101" charset="-122"/>
              </a:rPr>
              <a:t>日生效实施）</a:t>
            </a:r>
            <a:endParaRPr lang="zh-CN" altLang="en-US" sz="1600" b="1" dirty="0">
              <a:solidFill>
                <a:srgbClr val="C00000"/>
              </a:solidFill>
              <a:latin typeface="黑体" panose="02010609060101010101" charset="-122"/>
              <a:ea typeface="黑体" panose="02010609060101010101" charset="-122"/>
            </a:endParaRPr>
          </a:p>
        </p:txBody>
      </p:sp>
      <p:sp>
        <p:nvSpPr>
          <p:cNvPr id="29" name="矩形 28"/>
          <p:cNvSpPr/>
          <p:nvPr/>
        </p:nvSpPr>
        <p:spPr>
          <a:xfrm>
            <a:off x="744538" y="3638550"/>
            <a:ext cx="889000" cy="344488"/>
          </a:xfrm>
          <a:prstGeom prst="rect">
            <a:avLst/>
          </a:prstGeom>
          <a:solidFill>
            <a:srgbClr val="C00000">
              <a:alpha val="7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1">
                <a:ln>
                  <a:noFill/>
                </a:ln>
                <a:solidFill>
                  <a:schemeClr val="lt1"/>
                </a:solidFill>
                <a:effectLst/>
                <a:uLnTx/>
                <a:uFillTx/>
                <a:latin typeface="+mn-lt"/>
                <a:ea typeface="+mn-ea"/>
                <a:cs typeface="+mn-cs"/>
              </a:rPr>
              <a:t>第一步</a:t>
            </a:r>
            <a:endParaRPr kumimoji="0" lang="zh-CN" altLang="en-US" sz="1400" b="0" i="0" u="none" strike="noStrike" kern="1200" cap="none" spc="0" normalizeH="0" baseline="0" noProof="1">
              <a:ln>
                <a:noFill/>
              </a:ln>
              <a:solidFill>
                <a:schemeClr val="lt1"/>
              </a:solidFill>
              <a:effectLst/>
              <a:uLnTx/>
              <a:uFillTx/>
              <a:latin typeface="+mn-lt"/>
              <a:ea typeface="+mn-ea"/>
              <a:cs typeface="+mn-cs"/>
            </a:endParaRPr>
          </a:p>
        </p:txBody>
      </p:sp>
      <p:sp>
        <p:nvSpPr>
          <p:cNvPr id="31" name="矩形 30"/>
          <p:cNvSpPr/>
          <p:nvPr/>
        </p:nvSpPr>
        <p:spPr>
          <a:xfrm>
            <a:off x="744538" y="4179888"/>
            <a:ext cx="889000" cy="346075"/>
          </a:xfrm>
          <a:prstGeom prst="rect">
            <a:avLst/>
          </a:prstGeom>
          <a:solidFill>
            <a:srgbClr val="C00000">
              <a:alpha val="7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1">
                <a:ln>
                  <a:noFill/>
                </a:ln>
                <a:solidFill>
                  <a:schemeClr val="lt1"/>
                </a:solidFill>
                <a:effectLst/>
                <a:uLnTx/>
                <a:uFillTx/>
                <a:latin typeface="+mn-lt"/>
                <a:ea typeface="+mn-ea"/>
                <a:cs typeface="+mn-cs"/>
              </a:rPr>
              <a:t>第二步</a:t>
            </a:r>
            <a:endParaRPr kumimoji="0" lang="zh-CN" altLang="en-US" sz="1400" b="0" i="0" u="none" strike="noStrike" kern="1200" cap="none" spc="0" normalizeH="0" baseline="0" noProof="1">
              <a:ln>
                <a:noFill/>
              </a:ln>
              <a:solidFill>
                <a:schemeClr val="lt1"/>
              </a:solidFill>
              <a:effectLst/>
              <a:uLnTx/>
              <a:uFillTx/>
              <a:latin typeface="+mn-lt"/>
              <a:ea typeface="+mn-ea"/>
              <a:cs typeface="+mn-cs"/>
            </a:endParaRPr>
          </a:p>
        </p:txBody>
      </p:sp>
      <p:sp>
        <p:nvSpPr>
          <p:cNvPr id="32" name="等腰三角形 31"/>
          <p:cNvSpPr/>
          <p:nvPr/>
        </p:nvSpPr>
        <p:spPr>
          <a:xfrm rot="10800000">
            <a:off x="1062038" y="3948113"/>
            <a:ext cx="250825" cy="98425"/>
          </a:xfrm>
          <a:prstGeom prst="triangle">
            <a:avLst/>
          </a:prstGeom>
          <a:solidFill>
            <a:srgbClr val="C00000">
              <a:alpha val="7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27665" name="图片 33"/>
          <p:cNvPicPr>
            <a:picLocks noChangeAspect="1"/>
          </p:cNvPicPr>
          <p:nvPr/>
        </p:nvPicPr>
        <p:blipFill>
          <a:blip r:embed="rId4"/>
          <a:stretch>
            <a:fillRect/>
          </a:stretch>
        </p:blipFill>
        <p:spPr>
          <a:xfrm>
            <a:off x="8058150" y="3876675"/>
            <a:ext cx="2719388" cy="1592263"/>
          </a:xfrm>
          <a:prstGeom prst="rect">
            <a:avLst/>
          </a:prstGeom>
          <a:noFill/>
          <a:ln w="9525" cap="flat" cmpd="sng">
            <a:solidFill>
              <a:srgbClr val="C00000"/>
            </a:solidFill>
            <a:prstDash val="solid"/>
            <a:round/>
            <a:headEnd type="none" w="med" len="med"/>
            <a:tailEnd type="none" w="med" len="med"/>
          </a:ln>
        </p:spPr>
      </p:pic>
    </p:spTree>
  </p:cSld>
  <p:clrMapOvr>
    <a:masterClrMapping/>
  </p:clrMapOvr>
</p:sld>
</file>

<file path=ppt/tags/tag1.xml><?xml version="1.0" encoding="utf-8"?>
<p:tagLst xmlns:p="http://schemas.openxmlformats.org/presentationml/2006/main">
  <p:tag name="PA" val="v5.2.8"/>
</p:tagLst>
</file>

<file path=ppt/tags/tag10.xml><?xml version="1.0" encoding="utf-8"?>
<p:tagLst xmlns:p="http://schemas.openxmlformats.org/presentationml/2006/main">
  <p:tag name="PA" val="v5.2.8"/>
</p:tagLst>
</file>

<file path=ppt/tags/tag11.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12.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13.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14.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15.xml><?xml version="1.0" encoding="utf-8"?>
<p:tagLst xmlns:p="http://schemas.openxmlformats.org/presentationml/2006/main">
  <p:tag name="MH" val="20171022154144"/>
  <p:tag name="MH_LIBRARY" val="GRAPHIC"/>
  <p:tag name="MH_ORDER" val="文本框 24"/>
</p:tagLst>
</file>

<file path=ppt/tags/tag16.xml><?xml version="1.0" encoding="utf-8"?>
<p:tagLst xmlns:p="http://schemas.openxmlformats.org/presentationml/2006/main">
  <p:tag name="MH" val="20171022154144"/>
  <p:tag name="MH_LIBRARY" val="GRAPHIC"/>
  <p:tag name="MH_ORDER" val="文本框 25"/>
</p:tagLst>
</file>

<file path=ppt/tags/tag17.xml><?xml version="1.0" encoding="utf-8"?>
<p:tagLst xmlns:p="http://schemas.openxmlformats.org/presentationml/2006/main">
  <p:tag name="MH" val="20171022154144"/>
  <p:tag name="MH_LIBRARY" val="GRAPHIC"/>
  <p:tag name="MH_ORDER" val="TextBox 26"/>
</p:tagLst>
</file>

<file path=ppt/tags/tag18.xml><?xml version="1.0" encoding="utf-8"?>
<p:tagLst xmlns:p="http://schemas.openxmlformats.org/presentationml/2006/main">
  <p:tag name="MH" val="20171022154144"/>
  <p:tag name="MH_LIBRARY" val="GRAPHIC"/>
  <p:tag name="MH_ORDER" val="Freeform 13"/>
</p:tagLst>
</file>

<file path=ppt/tags/tag19.xml><?xml version="1.0" encoding="utf-8"?>
<p:tagLst xmlns:p="http://schemas.openxmlformats.org/presentationml/2006/main">
  <p:tag name="MH" val="20171022154144"/>
  <p:tag name="MH_LIBRARY" val="GRAPHIC"/>
  <p:tag name="MH_ORDER" val="Freeform 13"/>
</p:tagLst>
</file>

<file path=ppt/tags/tag2.xml><?xml version="1.0" encoding="utf-8"?>
<p:tagLst xmlns:p="http://schemas.openxmlformats.org/presentationml/2006/main">
  <p:tag name="PA" val="v5.2.9"/>
</p:tagLst>
</file>

<file path=ppt/tags/tag20.xml><?xml version="1.0" encoding="utf-8"?>
<p:tagLst xmlns:p="http://schemas.openxmlformats.org/presentationml/2006/main">
  <p:tag name="PA" val="v5.2.8"/>
</p:tagLst>
</file>

<file path=ppt/tags/tag21.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2.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3.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4.xml><?xml version="1.0" encoding="utf-8"?>
<p:tagLst xmlns:p="http://schemas.openxmlformats.org/presentationml/2006/main">
  <p:tag name="MH" val="20171022154144"/>
  <p:tag name="MH_LIBRARY" val="GRAPHIC"/>
  <p:tag name="MH_ORDER" val="文本框 24"/>
</p:tagLst>
</file>

<file path=ppt/tags/tag25.xml><?xml version="1.0" encoding="utf-8"?>
<p:tagLst xmlns:p="http://schemas.openxmlformats.org/presentationml/2006/main">
  <p:tag name="MH" val="20171022154144"/>
  <p:tag name="MH_LIBRARY" val="GRAPHIC"/>
  <p:tag name="MH_ORDER" val="文本框 25"/>
</p:tagLst>
</file>

<file path=ppt/tags/tag26.xml><?xml version="1.0" encoding="utf-8"?>
<p:tagLst xmlns:p="http://schemas.openxmlformats.org/presentationml/2006/main">
  <p:tag name="MH" val="20171022154144"/>
  <p:tag name="MH_LIBRARY" val="GRAPHIC"/>
  <p:tag name="MH_ORDER" val="TextBox 26"/>
</p:tagLst>
</file>

<file path=ppt/tags/tag27.xml><?xml version="1.0" encoding="utf-8"?>
<p:tagLst xmlns:p="http://schemas.openxmlformats.org/presentationml/2006/main">
  <p:tag name="MH" val="20171022154144"/>
  <p:tag name="MH_LIBRARY" val="GRAPHIC"/>
  <p:tag name="MH_ORDER" val="Freeform 13"/>
</p:tagLst>
</file>

<file path=ppt/tags/tag28.xml><?xml version="1.0" encoding="utf-8"?>
<p:tagLst xmlns:p="http://schemas.openxmlformats.org/presentationml/2006/main">
  <p:tag name="MH" val="20171022154144"/>
  <p:tag name="MH_LIBRARY" val="GRAPHIC"/>
  <p:tag name="MH_ORDER" val="Freeform 13"/>
</p:tagLst>
</file>

<file path=ppt/tags/tag29.xml><?xml version="1.0" encoding="utf-8"?>
<p:tagLst xmlns:p="http://schemas.openxmlformats.org/presentationml/2006/main">
  <p:tag name="PA" val="v5.2.8"/>
</p:tagLst>
</file>

<file path=ppt/tags/tag3.xml><?xml version="1.0" encoding="utf-8"?>
<p:tagLst xmlns:p="http://schemas.openxmlformats.org/presentationml/2006/main">
  <p:tag name="PA" val="v5.2.9"/>
</p:tagLst>
</file>

<file path=ppt/tags/tag30.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1.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2.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3.xml><?xml version="1.0" encoding="utf-8"?>
<p:tagLst xmlns:p="http://schemas.openxmlformats.org/presentationml/2006/main">
  <p:tag name="MH" val="20171022154144"/>
  <p:tag name="MH_LIBRARY" val="GRAPHIC"/>
  <p:tag name="MH_ORDER" val="文本框 24"/>
</p:tagLst>
</file>

<file path=ppt/tags/tag34.xml><?xml version="1.0" encoding="utf-8"?>
<p:tagLst xmlns:p="http://schemas.openxmlformats.org/presentationml/2006/main">
  <p:tag name="MH" val="20171022154144"/>
  <p:tag name="MH_LIBRARY" val="GRAPHIC"/>
  <p:tag name="MH_ORDER" val="文本框 25"/>
</p:tagLst>
</file>

<file path=ppt/tags/tag35.xml><?xml version="1.0" encoding="utf-8"?>
<p:tagLst xmlns:p="http://schemas.openxmlformats.org/presentationml/2006/main">
  <p:tag name="MH" val="20171022154144"/>
  <p:tag name="MH_LIBRARY" val="GRAPHIC"/>
  <p:tag name="MH_ORDER" val="TextBox 26"/>
</p:tagLst>
</file>

<file path=ppt/tags/tag36.xml><?xml version="1.0" encoding="utf-8"?>
<p:tagLst xmlns:p="http://schemas.openxmlformats.org/presentationml/2006/main">
  <p:tag name="MH" val="20171022154144"/>
  <p:tag name="MH_LIBRARY" val="GRAPHIC"/>
  <p:tag name="MH_ORDER" val="Freeform 13"/>
</p:tagLst>
</file>

<file path=ppt/tags/tag37.xml><?xml version="1.0" encoding="utf-8"?>
<p:tagLst xmlns:p="http://schemas.openxmlformats.org/presentationml/2006/main">
  <p:tag name="MH" val="20171022154144"/>
  <p:tag name="MH_LIBRARY" val="GRAPHIC"/>
  <p:tag name="MH_ORDER" val="Freeform 13"/>
</p:tagLst>
</file>

<file path=ppt/tags/tag38.xml><?xml version="1.0" encoding="utf-8"?>
<p:tagLst xmlns:p="http://schemas.openxmlformats.org/presentationml/2006/main">
  <p:tag name="PA" val="v5.2.8"/>
</p:tagLst>
</file>

<file path=ppt/tags/tag39.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4.xml><?xml version="1.0" encoding="utf-8"?>
<p:tagLst xmlns:p="http://schemas.openxmlformats.org/presentationml/2006/main">
  <p:tag name="PA" val="v5.2.9"/>
</p:tagLst>
</file>

<file path=ppt/tags/tag40.xml><?xml version="1.0" encoding="utf-8"?>
<p:tagLst xmlns:p="http://schemas.openxmlformats.org/presentationml/2006/main">
  <p:tag name="MH" val="20171022154144"/>
  <p:tag name="MH_LIBRARY" val="GRAPHIC"/>
  <p:tag name="MH_ORDER" val="文本框 24"/>
</p:tagLst>
</file>

<file path=ppt/tags/tag41.xml><?xml version="1.0" encoding="utf-8"?>
<p:tagLst xmlns:p="http://schemas.openxmlformats.org/presentationml/2006/main">
  <p:tag name="MH" val="20171022154144"/>
  <p:tag name="MH_LIBRARY" val="GRAPHIC"/>
  <p:tag name="MH_ORDER" val="文本框 25"/>
</p:tagLst>
</file>

<file path=ppt/tags/tag42.xml><?xml version="1.0" encoding="utf-8"?>
<p:tagLst xmlns:p="http://schemas.openxmlformats.org/presentationml/2006/main">
  <p:tag name="MH" val="20171022154144"/>
  <p:tag name="MH_LIBRARY" val="GRAPHIC"/>
  <p:tag name="MH_ORDER" val="TextBox 26"/>
</p:tagLst>
</file>

<file path=ppt/tags/tag43.xml><?xml version="1.0" encoding="utf-8"?>
<p:tagLst xmlns:p="http://schemas.openxmlformats.org/presentationml/2006/main">
  <p:tag name="MH" val="20171022154144"/>
  <p:tag name="MH_LIBRARY" val="GRAPHIC"/>
  <p:tag name="MH_ORDER" val="Freeform 13"/>
</p:tagLst>
</file>

<file path=ppt/tags/tag44.xml><?xml version="1.0" encoding="utf-8"?>
<p:tagLst xmlns:p="http://schemas.openxmlformats.org/presentationml/2006/main">
  <p:tag name="MH" val="20171022154144"/>
  <p:tag name="MH_LIBRARY" val="GRAPHIC"/>
  <p:tag name="MH_ORDER" val="Freeform 13"/>
</p:tagLst>
</file>

<file path=ppt/tags/tag45.xml><?xml version="1.0" encoding="utf-8"?>
<p:tagLst xmlns:p="http://schemas.openxmlformats.org/presentationml/2006/main">
  <p:tag name="PA" val="v5.2.8"/>
</p:tagLst>
</file>

<file path=ppt/tags/tag46.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47.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48.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49.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5.xml><?xml version="1.0" encoding="utf-8"?>
<p:tagLst xmlns:p="http://schemas.openxmlformats.org/presentationml/2006/main">
  <p:tag name="MH" val="20171022154144"/>
  <p:tag name="MH_LIBRARY" val="GRAPHIC"/>
  <p:tag name="MH_ORDER" val="文本框 24"/>
</p:tagLst>
</file>

<file path=ppt/tags/tag50.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51.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52.xml><?xml version="1.0" encoding="utf-8"?>
<p:tagLst xmlns:p="http://schemas.openxmlformats.org/presentationml/2006/main">
  <p:tag name="COMMONDATA" val="eyJoZGlkIjoiZGJhZDI1NWFiZGYxN2VjNzhmZDZhZjg5YmUzMzNlOWUifQ=="/>
</p:tagLst>
</file>

<file path=ppt/tags/tag6.xml><?xml version="1.0" encoding="utf-8"?>
<p:tagLst xmlns:p="http://schemas.openxmlformats.org/presentationml/2006/main">
  <p:tag name="MH" val="20171022154144"/>
  <p:tag name="MH_LIBRARY" val="GRAPHIC"/>
  <p:tag name="MH_ORDER" val="文本框 25"/>
</p:tagLst>
</file>

<file path=ppt/tags/tag7.xml><?xml version="1.0" encoding="utf-8"?>
<p:tagLst xmlns:p="http://schemas.openxmlformats.org/presentationml/2006/main">
  <p:tag name="MH" val="20171022154144"/>
  <p:tag name="MH_LIBRARY" val="GRAPHIC"/>
  <p:tag name="MH_ORDER" val="TextBox 26"/>
</p:tagLst>
</file>

<file path=ppt/tags/tag8.xml><?xml version="1.0" encoding="utf-8"?>
<p:tagLst xmlns:p="http://schemas.openxmlformats.org/presentationml/2006/main">
  <p:tag name="MH" val="20171022154144"/>
  <p:tag name="MH_LIBRARY" val="GRAPHIC"/>
  <p:tag name="MH_ORDER" val="Freeform 13"/>
</p:tagLst>
</file>

<file path=ppt/tags/tag9.xml><?xml version="1.0" encoding="utf-8"?>
<p:tagLst xmlns:p="http://schemas.openxmlformats.org/presentationml/2006/main">
  <p:tag name="MH" val="20171022154144"/>
  <p:tag name="MH_LIBRARY" val="GRAPHIC"/>
  <p:tag name="MH_ORDER" val="Freeform 1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4420</Words>
  <Application>WPS 演示</Application>
  <PresentationFormat/>
  <Paragraphs>360</Paragraphs>
  <Slides>23</Slides>
  <Notes>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23</vt:i4>
      </vt:variant>
    </vt:vector>
  </HeadingPairs>
  <TitlesOfParts>
    <vt:vector size="44" baseType="lpstr">
      <vt:lpstr>Arial</vt:lpstr>
      <vt:lpstr>宋体</vt:lpstr>
      <vt:lpstr>Wingdings</vt:lpstr>
      <vt:lpstr>等线</vt:lpstr>
      <vt:lpstr>等线 Light</vt:lpstr>
      <vt:lpstr>Calibri</vt:lpstr>
      <vt:lpstr>Calibri Light</vt:lpstr>
      <vt:lpstr>华文新魏</vt:lpstr>
      <vt:lpstr>黑体</vt:lpstr>
      <vt:lpstr>微软雅黑</vt:lpstr>
      <vt:lpstr>个性印章</vt:lpstr>
      <vt:lpstr>思源黑体 CN Normal</vt:lpstr>
      <vt:lpstr>思源黑体 CN Normal</vt:lpstr>
      <vt:lpstr>仿宋</vt:lpstr>
      <vt:lpstr>思源黑体 CN Light</vt:lpstr>
      <vt:lpstr>思源黑体 CN Heavy</vt:lpstr>
      <vt:lpstr>思源黑体 CN Heavy</vt:lpstr>
      <vt:lpstr>Arial Unicode MS</vt:lpstr>
      <vt:lpstr>华文隶书</vt:lpstr>
      <vt:lpstr>华文琥珀</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cly</dc:creator>
  <cp:lastModifiedBy>黑白子</cp:lastModifiedBy>
  <cp:revision>124</cp:revision>
  <dcterms:created xsi:type="dcterms:W3CDTF">2020-10-09T05:51:00Z</dcterms:created>
  <dcterms:modified xsi:type="dcterms:W3CDTF">2022-05-17T02:52:51Z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2052-11.1.0.11636</vt:lpwstr>
  </property>
  <property fmtid="{D5CDD505-2E9C-101B-9397-08002B2CF9AE}" pid="3" name="NXTAG2">
    <vt:lpwstr>0008006244000000000001024100</vt:lpwstr>
  </property>
  <property fmtid="{D5CDD505-2E9C-101B-9397-08002B2CF9AE}" pid="4" name="ICV">
    <vt:lpwstr>9F944035B6EB415F95A83BBBFA7CBB4B</vt:lpwstr>
  </property>
</Properties>
</file>